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  <p:sldMasterId id="2147483896" r:id="rId2"/>
  </p:sldMasterIdLst>
  <p:notesMasterIdLst>
    <p:notesMasterId r:id="rId11"/>
  </p:notesMasterIdLst>
  <p:sldIdLst>
    <p:sldId id="376" r:id="rId3"/>
    <p:sldId id="364" r:id="rId4"/>
    <p:sldId id="377" r:id="rId5"/>
    <p:sldId id="382" r:id="rId6"/>
    <p:sldId id="379" r:id="rId7"/>
    <p:sldId id="380" r:id="rId8"/>
    <p:sldId id="381" r:id="rId9"/>
    <p:sldId id="383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709" autoAdjust="0"/>
  </p:normalViewPr>
  <p:slideViewPr>
    <p:cSldViewPr snapToGrid="0" snapToObjects="1">
      <p:cViewPr varScale="1">
        <p:scale>
          <a:sx n="94" d="100"/>
          <a:sy n="94" d="100"/>
        </p:scale>
        <p:origin x="414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B416F-6838-422F-83E5-397C0BD3089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87F557-7CD9-47E4-8B17-D7D498B84D03}">
      <dgm:prSet/>
      <dgm:spPr/>
      <dgm:t>
        <a:bodyPr/>
        <a:lstStyle/>
        <a:p>
          <a:r>
            <a:rPr lang="en-US" b="1"/>
            <a:t>Spring 2023 Launch</a:t>
          </a:r>
          <a:endParaRPr lang="en-US"/>
        </a:p>
      </dgm:t>
    </dgm:pt>
    <dgm:pt modelId="{FB3D52B5-7170-478E-AEDD-2B46C086185B}" type="parTrans" cxnId="{BD8A2F0D-6129-4817-9DF9-AA50F0AB3CBB}">
      <dgm:prSet/>
      <dgm:spPr/>
      <dgm:t>
        <a:bodyPr/>
        <a:lstStyle/>
        <a:p>
          <a:endParaRPr lang="en-US"/>
        </a:p>
      </dgm:t>
    </dgm:pt>
    <dgm:pt modelId="{231BD6BB-1147-4329-A131-83CF6C466ED7}" type="sibTrans" cxnId="{BD8A2F0D-6129-4817-9DF9-AA50F0AB3CBB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A8B29A59-D6D0-46C6-98BB-B34194ABA60C}">
      <dgm:prSet/>
      <dgm:spPr/>
      <dgm:t>
        <a:bodyPr/>
        <a:lstStyle/>
        <a:p>
          <a:r>
            <a:rPr lang="en-US" b="1"/>
            <a:t>Operating alongside productive fixed route services</a:t>
          </a:r>
          <a:endParaRPr lang="en-US"/>
        </a:p>
      </dgm:t>
    </dgm:pt>
    <dgm:pt modelId="{0E4AC4D2-EBCF-4B41-95B1-E7FE8A847BA9}" type="parTrans" cxnId="{563036CE-ABE1-42B7-B9E6-299FFAE1380B}">
      <dgm:prSet/>
      <dgm:spPr/>
      <dgm:t>
        <a:bodyPr/>
        <a:lstStyle/>
        <a:p>
          <a:endParaRPr lang="en-US"/>
        </a:p>
      </dgm:t>
    </dgm:pt>
    <dgm:pt modelId="{A8A57A2E-4EB5-4AFB-9107-127A905F0A2F}" type="sibTrans" cxnId="{563036CE-ABE1-42B7-B9E6-299FFAE1380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CC20AEC-B8E4-4FE2-9B58-93DEB89B51B4}">
      <dgm:prSet/>
      <dgm:spPr/>
      <dgm:t>
        <a:bodyPr/>
        <a:lstStyle/>
        <a:p>
          <a:r>
            <a:rPr lang="en-US" b="1"/>
            <a:t>Addressing Town of Quantico access</a:t>
          </a:r>
          <a:endParaRPr lang="en-US"/>
        </a:p>
      </dgm:t>
    </dgm:pt>
    <dgm:pt modelId="{16D45D9C-D1DA-470F-AE2B-D3570D838249}" type="parTrans" cxnId="{B4E17952-C8C1-4841-9136-19FC0BC4F556}">
      <dgm:prSet/>
      <dgm:spPr/>
      <dgm:t>
        <a:bodyPr/>
        <a:lstStyle/>
        <a:p>
          <a:endParaRPr lang="en-US"/>
        </a:p>
      </dgm:t>
    </dgm:pt>
    <dgm:pt modelId="{19FADFE4-4B49-44B0-BBB8-11F09CAB3EA7}" type="sibTrans" cxnId="{B4E17952-C8C1-4841-9136-19FC0BC4F55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23950A1-60E2-46A0-8531-F8A579FF5187}">
      <dgm:prSet/>
      <dgm:spPr/>
      <dgm:t>
        <a:bodyPr/>
        <a:lstStyle/>
        <a:p>
          <a:r>
            <a:rPr lang="en-US" b="1"/>
            <a:t>Introducing new service area</a:t>
          </a:r>
          <a:endParaRPr lang="en-US"/>
        </a:p>
      </dgm:t>
    </dgm:pt>
    <dgm:pt modelId="{9BEE0C1D-F47C-4F17-B744-9019ADD59ABF}" type="parTrans" cxnId="{F37D375F-676F-45A1-BBC3-20F5855C1AF6}">
      <dgm:prSet/>
      <dgm:spPr/>
      <dgm:t>
        <a:bodyPr/>
        <a:lstStyle/>
        <a:p>
          <a:endParaRPr lang="en-US"/>
        </a:p>
      </dgm:t>
    </dgm:pt>
    <dgm:pt modelId="{4F6FDF45-251B-4BC0-B5F1-CE00346C0E0C}" type="sibTrans" cxnId="{F37D375F-676F-45A1-BBC3-20F5855C1AF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C8CCC10-4B32-4D32-8467-54C18FB16F27}" type="pres">
      <dgm:prSet presAssocID="{F1EB416F-6838-422F-83E5-397C0BD30895}" presName="Name0" presStyleCnt="0">
        <dgm:presLayoutVars>
          <dgm:animLvl val="lvl"/>
          <dgm:resizeHandles val="exact"/>
        </dgm:presLayoutVars>
      </dgm:prSet>
      <dgm:spPr/>
    </dgm:pt>
    <dgm:pt modelId="{2A824BA5-E339-4741-A46B-CFD124099B9F}" type="pres">
      <dgm:prSet presAssocID="{0887F557-7CD9-47E4-8B17-D7D498B84D03}" presName="compositeNode" presStyleCnt="0">
        <dgm:presLayoutVars>
          <dgm:bulletEnabled val="1"/>
        </dgm:presLayoutVars>
      </dgm:prSet>
      <dgm:spPr/>
    </dgm:pt>
    <dgm:pt modelId="{63A2E580-CF3D-484A-A5C5-476D55725EB5}" type="pres">
      <dgm:prSet presAssocID="{0887F557-7CD9-47E4-8B17-D7D498B84D03}" presName="bgRect" presStyleLbl="alignNode1" presStyleIdx="0" presStyleCnt="4"/>
      <dgm:spPr/>
    </dgm:pt>
    <dgm:pt modelId="{79F09278-D81A-493F-BC28-7759C754C2AC}" type="pres">
      <dgm:prSet presAssocID="{231BD6BB-1147-4329-A131-83CF6C466ED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7D592809-489F-442E-BCE2-A5CCF338EE5B}" type="pres">
      <dgm:prSet presAssocID="{0887F557-7CD9-47E4-8B17-D7D498B84D03}" presName="nodeRect" presStyleLbl="alignNode1" presStyleIdx="0" presStyleCnt="4">
        <dgm:presLayoutVars>
          <dgm:bulletEnabled val="1"/>
        </dgm:presLayoutVars>
      </dgm:prSet>
      <dgm:spPr/>
    </dgm:pt>
    <dgm:pt modelId="{1EBB7331-6B62-4A6F-9D76-68BDA568C69B}" type="pres">
      <dgm:prSet presAssocID="{231BD6BB-1147-4329-A131-83CF6C466ED7}" presName="sibTrans" presStyleCnt="0"/>
      <dgm:spPr/>
    </dgm:pt>
    <dgm:pt modelId="{C8B59D04-E7A5-434F-A03C-E5D2CE217EA6}" type="pres">
      <dgm:prSet presAssocID="{A8B29A59-D6D0-46C6-98BB-B34194ABA60C}" presName="compositeNode" presStyleCnt="0">
        <dgm:presLayoutVars>
          <dgm:bulletEnabled val="1"/>
        </dgm:presLayoutVars>
      </dgm:prSet>
      <dgm:spPr/>
    </dgm:pt>
    <dgm:pt modelId="{8095A43A-E4EC-49F0-BCD2-7173D1118F03}" type="pres">
      <dgm:prSet presAssocID="{A8B29A59-D6D0-46C6-98BB-B34194ABA60C}" presName="bgRect" presStyleLbl="alignNode1" presStyleIdx="1" presStyleCnt="4"/>
      <dgm:spPr/>
    </dgm:pt>
    <dgm:pt modelId="{77DBE7F6-848C-4446-8C92-5EB0079D9AB3}" type="pres">
      <dgm:prSet presAssocID="{A8A57A2E-4EB5-4AFB-9107-127A905F0A2F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1FC05BDD-44E7-40CD-9323-980361C71CCB}" type="pres">
      <dgm:prSet presAssocID="{A8B29A59-D6D0-46C6-98BB-B34194ABA60C}" presName="nodeRect" presStyleLbl="alignNode1" presStyleIdx="1" presStyleCnt="4">
        <dgm:presLayoutVars>
          <dgm:bulletEnabled val="1"/>
        </dgm:presLayoutVars>
      </dgm:prSet>
      <dgm:spPr/>
    </dgm:pt>
    <dgm:pt modelId="{D2D768E0-B2A1-47A3-B650-472C5B7BB565}" type="pres">
      <dgm:prSet presAssocID="{A8A57A2E-4EB5-4AFB-9107-127A905F0A2F}" presName="sibTrans" presStyleCnt="0"/>
      <dgm:spPr/>
    </dgm:pt>
    <dgm:pt modelId="{DA8A70B7-6E1A-44EB-86A3-18CA29B232DA}" type="pres">
      <dgm:prSet presAssocID="{4CC20AEC-B8E4-4FE2-9B58-93DEB89B51B4}" presName="compositeNode" presStyleCnt="0">
        <dgm:presLayoutVars>
          <dgm:bulletEnabled val="1"/>
        </dgm:presLayoutVars>
      </dgm:prSet>
      <dgm:spPr/>
    </dgm:pt>
    <dgm:pt modelId="{E04C95E4-ED3F-4C02-B1B4-1FAE18514434}" type="pres">
      <dgm:prSet presAssocID="{4CC20AEC-B8E4-4FE2-9B58-93DEB89B51B4}" presName="bgRect" presStyleLbl="alignNode1" presStyleIdx="2" presStyleCnt="4"/>
      <dgm:spPr/>
    </dgm:pt>
    <dgm:pt modelId="{62971642-60A9-4811-B2AF-B553E46B93C2}" type="pres">
      <dgm:prSet presAssocID="{19FADFE4-4B49-44B0-BBB8-11F09CAB3EA7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108ADD41-1557-402B-8085-0FE0331AD666}" type="pres">
      <dgm:prSet presAssocID="{4CC20AEC-B8E4-4FE2-9B58-93DEB89B51B4}" presName="nodeRect" presStyleLbl="alignNode1" presStyleIdx="2" presStyleCnt="4">
        <dgm:presLayoutVars>
          <dgm:bulletEnabled val="1"/>
        </dgm:presLayoutVars>
      </dgm:prSet>
      <dgm:spPr/>
    </dgm:pt>
    <dgm:pt modelId="{9280809F-2C73-43ED-85C4-87594EB48541}" type="pres">
      <dgm:prSet presAssocID="{19FADFE4-4B49-44B0-BBB8-11F09CAB3EA7}" presName="sibTrans" presStyleCnt="0"/>
      <dgm:spPr/>
    </dgm:pt>
    <dgm:pt modelId="{6FB9CCF4-FE44-4C6D-A508-7ECACC34E9BF}" type="pres">
      <dgm:prSet presAssocID="{323950A1-60E2-46A0-8531-F8A579FF5187}" presName="compositeNode" presStyleCnt="0">
        <dgm:presLayoutVars>
          <dgm:bulletEnabled val="1"/>
        </dgm:presLayoutVars>
      </dgm:prSet>
      <dgm:spPr/>
    </dgm:pt>
    <dgm:pt modelId="{45D8707A-32B6-40C4-A5A1-8976384D844D}" type="pres">
      <dgm:prSet presAssocID="{323950A1-60E2-46A0-8531-F8A579FF5187}" presName="bgRect" presStyleLbl="alignNode1" presStyleIdx="3" presStyleCnt="4"/>
      <dgm:spPr/>
    </dgm:pt>
    <dgm:pt modelId="{7CF0496B-8135-4423-8D8C-39A6FAF04A4E}" type="pres">
      <dgm:prSet presAssocID="{4F6FDF45-251B-4BC0-B5F1-CE00346C0E0C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4E4D711-A007-4BB7-8902-4F037E1E600C}" type="pres">
      <dgm:prSet presAssocID="{323950A1-60E2-46A0-8531-F8A579FF5187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BD8A2F0D-6129-4817-9DF9-AA50F0AB3CBB}" srcId="{F1EB416F-6838-422F-83E5-397C0BD30895}" destId="{0887F557-7CD9-47E4-8B17-D7D498B84D03}" srcOrd="0" destOrd="0" parTransId="{FB3D52B5-7170-478E-AEDD-2B46C086185B}" sibTransId="{231BD6BB-1147-4329-A131-83CF6C466ED7}"/>
    <dgm:cxn modelId="{6FE60332-9A60-4CA9-A606-EE01677FE226}" type="presOf" srcId="{231BD6BB-1147-4329-A131-83CF6C466ED7}" destId="{79F09278-D81A-493F-BC28-7759C754C2AC}" srcOrd="0" destOrd="0" presId="urn:microsoft.com/office/officeart/2016/7/layout/LinearBlockProcessNumbered"/>
    <dgm:cxn modelId="{B6FB8533-5F17-4297-8170-7A72E0114FC1}" type="presOf" srcId="{0887F557-7CD9-47E4-8B17-D7D498B84D03}" destId="{63A2E580-CF3D-484A-A5C5-476D55725EB5}" srcOrd="0" destOrd="0" presId="urn:microsoft.com/office/officeart/2016/7/layout/LinearBlockProcessNumbered"/>
    <dgm:cxn modelId="{C2ABD43B-2307-4938-AE25-1513A8E12A3E}" type="presOf" srcId="{A8A57A2E-4EB5-4AFB-9107-127A905F0A2F}" destId="{77DBE7F6-848C-4446-8C92-5EB0079D9AB3}" srcOrd="0" destOrd="0" presId="urn:microsoft.com/office/officeart/2016/7/layout/LinearBlockProcessNumbered"/>
    <dgm:cxn modelId="{F37D375F-676F-45A1-BBC3-20F5855C1AF6}" srcId="{F1EB416F-6838-422F-83E5-397C0BD30895}" destId="{323950A1-60E2-46A0-8531-F8A579FF5187}" srcOrd="3" destOrd="0" parTransId="{9BEE0C1D-F47C-4F17-B744-9019ADD59ABF}" sibTransId="{4F6FDF45-251B-4BC0-B5F1-CE00346C0E0C}"/>
    <dgm:cxn modelId="{4B07FC49-7453-4202-A653-6460DB9C8967}" type="presOf" srcId="{323950A1-60E2-46A0-8531-F8A579FF5187}" destId="{F4E4D711-A007-4BB7-8902-4F037E1E600C}" srcOrd="1" destOrd="0" presId="urn:microsoft.com/office/officeart/2016/7/layout/LinearBlockProcessNumbered"/>
    <dgm:cxn modelId="{AD30E94C-B52B-4619-BA84-23C257890D7B}" type="presOf" srcId="{A8B29A59-D6D0-46C6-98BB-B34194ABA60C}" destId="{8095A43A-E4EC-49F0-BCD2-7173D1118F03}" srcOrd="0" destOrd="0" presId="urn:microsoft.com/office/officeart/2016/7/layout/LinearBlockProcessNumbered"/>
    <dgm:cxn modelId="{93CBA76D-9769-4A37-9324-1ED46FA0DB9E}" type="presOf" srcId="{323950A1-60E2-46A0-8531-F8A579FF5187}" destId="{45D8707A-32B6-40C4-A5A1-8976384D844D}" srcOrd="0" destOrd="0" presId="urn:microsoft.com/office/officeart/2016/7/layout/LinearBlockProcessNumbered"/>
    <dgm:cxn modelId="{B4E17952-C8C1-4841-9136-19FC0BC4F556}" srcId="{F1EB416F-6838-422F-83E5-397C0BD30895}" destId="{4CC20AEC-B8E4-4FE2-9B58-93DEB89B51B4}" srcOrd="2" destOrd="0" parTransId="{16D45D9C-D1DA-470F-AE2B-D3570D838249}" sibTransId="{19FADFE4-4B49-44B0-BBB8-11F09CAB3EA7}"/>
    <dgm:cxn modelId="{4E0C387D-7E61-4E01-8316-49F17F417C48}" type="presOf" srcId="{F1EB416F-6838-422F-83E5-397C0BD30895}" destId="{DC8CCC10-4B32-4D32-8467-54C18FB16F27}" srcOrd="0" destOrd="0" presId="urn:microsoft.com/office/officeart/2016/7/layout/LinearBlockProcessNumbered"/>
    <dgm:cxn modelId="{97D53F94-430F-44C2-9154-36812A326298}" type="presOf" srcId="{4F6FDF45-251B-4BC0-B5F1-CE00346C0E0C}" destId="{7CF0496B-8135-4423-8D8C-39A6FAF04A4E}" srcOrd="0" destOrd="0" presId="urn:microsoft.com/office/officeart/2016/7/layout/LinearBlockProcessNumbered"/>
    <dgm:cxn modelId="{9DDE6697-BF27-4EC2-A7E4-C93F74394BB1}" type="presOf" srcId="{4CC20AEC-B8E4-4FE2-9B58-93DEB89B51B4}" destId="{108ADD41-1557-402B-8085-0FE0331AD666}" srcOrd="1" destOrd="0" presId="urn:microsoft.com/office/officeart/2016/7/layout/LinearBlockProcessNumbered"/>
    <dgm:cxn modelId="{FD0F5C9E-3108-435C-9AFE-F179F8100B33}" type="presOf" srcId="{19FADFE4-4B49-44B0-BBB8-11F09CAB3EA7}" destId="{62971642-60A9-4811-B2AF-B553E46B93C2}" srcOrd="0" destOrd="0" presId="urn:microsoft.com/office/officeart/2016/7/layout/LinearBlockProcessNumbered"/>
    <dgm:cxn modelId="{7CF83DAD-E854-4732-82F7-B0D7E43B3A6F}" type="presOf" srcId="{0887F557-7CD9-47E4-8B17-D7D498B84D03}" destId="{7D592809-489F-442E-BCE2-A5CCF338EE5B}" srcOrd="1" destOrd="0" presId="urn:microsoft.com/office/officeart/2016/7/layout/LinearBlockProcessNumbered"/>
    <dgm:cxn modelId="{A91F7BB1-5EAC-4C14-AAC4-D1EF07C4ACCA}" type="presOf" srcId="{4CC20AEC-B8E4-4FE2-9B58-93DEB89B51B4}" destId="{E04C95E4-ED3F-4C02-B1B4-1FAE18514434}" srcOrd="0" destOrd="0" presId="urn:microsoft.com/office/officeart/2016/7/layout/LinearBlockProcessNumbered"/>
    <dgm:cxn modelId="{563036CE-ABE1-42B7-B9E6-299FFAE1380B}" srcId="{F1EB416F-6838-422F-83E5-397C0BD30895}" destId="{A8B29A59-D6D0-46C6-98BB-B34194ABA60C}" srcOrd="1" destOrd="0" parTransId="{0E4AC4D2-EBCF-4B41-95B1-E7FE8A847BA9}" sibTransId="{A8A57A2E-4EB5-4AFB-9107-127A905F0A2F}"/>
    <dgm:cxn modelId="{2C2F74F9-6C99-4E17-B433-F40EB44F8D3E}" type="presOf" srcId="{A8B29A59-D6D0-46C6-98BB-B34194ABA60C}" destId="{1FC05BDD-44E7-40CD-9323-980361C71CCB}" srcOrd="1" destOrd="0" presId="urn:microsoft.com/office/officeart/2016/7/layout/LinearBlockProcessNumbered"/>
    <dgm:cxn modelId="{672F735C-6724-4192-B0D5-F9A9F52B4BDA}" type="presParOf" srcId="{DC8CCC10-4B32-4D32-8467-54C18FB16F27}" destId="{2A824BA5-E339-4741-A46B-CFD124099B9F}" srcOrd="0" destOrd="0" presId="urn:microsoft.com/office/officeart/2016/7/layout/LinearBlockProcessNumbered"/>
    <dgm:cxn modelId="{B85963E6-42F3-4E9D-AE0F-E00060A669CE}" type="presParOf" srcId="{2A824BA5-E339-4741-A46B-CFD124099B9F}" destId="{63A2E580-CF3D-484A-A5C5-476D55725EB5}" srcOrd="0" destOrd="0" presId="urn:microsoft.com/office/officeart/2016/7/layout/LinearBlockProcessNumbered"/>
    <dgm:cxn modelId="{23D1D45E-B568-4FDF-827F-C9BDC75830E4}" type="presParOf" srcId="{2A824BA5-E339-4741-A46B-CFD124099B9F}" destId="{79F09278-D81A-493F-BC28-7759C754C2AC}" srcOrd="1" destOrd="0" presId="urn:microsoft.com/office/officeart/2016/7/layout/LinearBlockProcessNumbered"/>
    <dgm:cxn modelId="{AB193544-9F00-4E84-B3DC-7DAC78385A8C}" type="presParOf" srcId="{2A824BA5-E339-4741-A46B-CFD124099B9F}" destId="{7D592809-489F-442E-BCE2-A5CCF338EE5B}" srcOrd="2" destOrd="0" presId="urn:microsoft.com/office/officeart/2016/7/layout/LinearBlockProcessNumbered"/>
    <dgm:cxn modelId="{3AB92CA7-11E3-4535-BB56-525E5C3AB8FF}" type="presParOf" srcId="{DC8CCC10-4B32-4D32-8467-54C18FB16F27}" destId="{1EBB7331-6B62-4A6F-9D76-68BDA568C69B}" srcOrd="1" destOrd="0" presId="urn:microsoft.com/office/officeart/2016/7/layout/LinearBlockProcessNumbered"/>
    <dgm:cxn modelId="{477A76F8-762C-4B51-8F2B-15CF299BE8BA}" type="presParOf" srcId="{DC8CCC10-4B32-4D32-8467-54C18FB16F27}" destId="{C8B59D04-E7A5-434F-A03C-E5D2CE217EA6}" srcOrd="2" destOrd="0" presId="urn:microsoft.com/office/officeart/2016/7/layout/LinearBlockProcessNumbered"/>
    <dgm:cxn modelId="{E6A5D8CA-3C82-480D-A210-598403CC145D}" type="presParOf" srcId="{C8B59D04-E7A5-434F-A03C-E5D2CE217EA6}" destId="{8095A43A-E4EC-49F0-BCD2-7173D1118F03}" srcOrd="0" destOrd="0" presId="urn:microsoft.com/office/officeart/2016/7/layout/LinearBlockProcessNumbered"/>
    <dgm:cxn modelId="{3D408192-5F44-4811-902E-1F95E679AA48}" type="presParOf" srcId="{C8B59D04-E7A5-434F-A03C-E5D2CE217EA6}" destId="{77DBE7F6-848C-4446-8C92-5EB0079D9AB3}" srcOrd="1" destOrd="0" presId="urn:microsoft.com/office/officeart/2016/7/layout/LinearBlockProcessNumbered"/>
    <dgm:cxn modelId="{B3BCFAA5-824C-4436-B5FE-290312256B38}" type="presParOf" srcId="{C8B59D04-E7A5-434F-A03C-E5D2CE217EA6}" destId="{1FC05BDD-44E7-40CD-9323-980361C71CCB}" srcOrd="2" destOrd="0" presId="urn:microsoft.com/office/officeart/2016/7/layout/LinearBlockProcessNumbered"/>
    <dgm:cxn modelId="{BDEC1F95-DF7A-4DCF-AB56-419CBD8964B3}" type="presParOf" srcId="{DC8CCC10-4B32-4D32-8467-54C18FB16F27}" destId="{D2D768E0-B2A1-47A3-B650-472C5B7BB565}" srcOrd="3" destOrd="0" presId="urn:microsoft.com/office/officeart/2016/7/layout/LinearBlockProcessNumbered"/>
    <dgm:cxn modelId="{1DB7D97E-FE8F-4FDB-8348-C77BDDF157B6}" type="presParOf" srcId="{DC8CCC10-4B32-4D32-8467-54C18FB16F27}" destId="{DA8A70B7-6E1A-44EB-86A3-18CA29B232DA}" srcOrd="4" destOrd="0" presId="urn:microsoft.com/office/officeart/2016/7/layout/LinearBlockProcessNumbered"/>
    <dgm:cxn modelId="{6679C2F1-44F6-4606-8C81-277579E60BB0}" type="presParOf" srcId="{DA8A70B7-6E1A-44EB-86A3-18CA29B232DA}" destId="{E04C95E4-ED3F-4C02-B1B4-1FAE18514434}" srcOrd="0" destOrd="0" presId="urn:microsoft.com/office/officeart/2016/7/layout/LinearBlockProcessNumbered"/>
    <dgm:cxn modelId="{2744B54B-7393-4904-88DA-09EC7419890C}" type="presParOf" srcId="{DA8A70B7-6E1A-44EB-86A3-18CA29B232DA}" destId="{62971642-60A9-4811-B2AF-B553E46B93C2}" srcOrd="1" destOrd="0" presId="urn:microsoft.com/office/officeart/2016/7/layout/LinearBlockProcessNumbered"/>
    <dgm:cxn modelId="{A04DE9B6-AA34-465D-8A0A-A860AAED25B8}" type="presParOf" srcId="{DA8A70B7-6E1A-44EB-86A3-18CA29B232DA}" destId="{108ADD41-1557-402B-8085-0FE0331AD666}" srcOrd="2" destOrd="0" presId="urn:microsoft.com/office/officeart/2016/7/layout/LinearBlockProcessNumbered"/>
    <dgm:cxn modelId="{6F04056A-7AE8-4D68-8E55-7A0E83A4F9D5}" type="presParOf" srcId="{DC8CCC10-4B32-4D32-8467-54C18FB16F27}" destId="{9280809F-2C73-43ED-85C4-87594EB48541}" srcOrd="5" destOrd="0" presId="urn:microsoft.com/office/officeart/2016/7/layout/LinearBlockProcessNumbered"/>
    <dgm:cxn modelId="{9E263258-D51C-4585-AB93-D27B14AB92AE}" type="presParOf" srcId="{DC8CCC10-4B32-4D32-8467-54C18FB16F27}" destId="{6FB9CCF4-FE44-4C6D-A508-7ECACC34E9BF}" srcOrd="6" destOrd="0" presId="urn:microsoft.com/office/officeart/2016/7/layout/LinearBlockProcessNumbered"/>
    <dgm:cxn modelId="{590E8441-5326-4208-AD6A-36FE5C96C8DE}" type="presParOf" srcId="{6FB9CCF4-FE44-4C6D-A508-7ECACC34E9BF}" destId="{45D8707A-32B6-40C4-A5A1-8976384D844D}" srcOrd="0" destOrd="0" presId="urn:microsoft.com/office/officeart/2016/7/layout/LinearBlockProcessNumbered"/>
    <dgm:cxn modelId="{FE09A407-B0EF-449E-814E-D57E29791EFB}" type="presParOf" srcId="{6FB9CCF4-FE44-4C6D-A508-7ECACC34E9BF}" destId="{7CF0496B-8135-4423-8D8C-39A6FAF04A4E}" srcOrd="1" destOrd="0" presId="urn:microsoft.com/office/officeart/2016/7/layout/LinearBlockProcessNumbered"/>
    <dgm:cxn modelId="{CF5435AB-5CF1-4329-A5EA-35416009AAC6}" type="presParOf" srcId="{6FB9CCF4-FE44-4C6D-A508-7ECACC34E9BF}" destId="{F4E4D711-A007-4BB7-8902-4F037E1E600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2E580-CF3D-484A-A5C5-476D55725EB5}">
      <dsp:nvSpPr>
        <dsp:cNvPr id="0" name=""/>
        <dsp:cNvSpPr/>
      </dsp:nvSpPr>
      <dsp:spPr>
        <a:xfrm>
          <a:off x="126" y="1315363"/>
          <a:ext cx="1530890" cy="183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0" rIns="15121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Spring 2023 Launch</a:t>
          </a:r>
          <a:endParaRPr lang="en-US" sz="1200" kern="1200"/>
        </a:p>
      </dsp:txBody>
      <dsp:txXfrm>
        <a:off x="126" y="2050191"/>
        <a:ext cx="1530890" cy="1102240"/>
      </dsp:txXfrm>
    </dsp:sp>
    <dsp:sp modelId="{79F09278-D81A-493F-BC28-7759C754C2AC}">
      <dsp:nvSpPr>
        <dsp:cNvPr id="0" name=""/>
        <dsp:cNvSpPr/>
      </dsp:nvSpPr>
      <dsp:spPr>
        <a:xfrm>
          <a:off x="126" y="1315363"/>
          <a:ext cx="1530890" cy="7348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165100" rIns="151218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</a:p>
      </dsp:txBody>
      <dsp:txXfrm>
        <a:off x="126" y="1315363"/>
        <a:ext cx="1530890" cy="734827"/>
      </dsp:txXfrm>
    </dsp:sp>
    <dsp:sp modelId="{8095A43A-E4EC-49F0-BCD2-7173D1118F03}">
      <dsp:nvSpPr>
        <dsp:cNvPr id="0" name=""/>
        <dsp:cNvSpPr/>
      </dsp:nvSpPr>
      <dsp:spPr>
        <a:xfrm>
          <a:off x="1653488" y="1315363"/>
          <a:ext cx="1530890" cy="183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0" rIns="15121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Operating alongside productive fixed route services</a:t>
          </a:r>
          <a:endParaRPr lang="en-US" sz="1200" kern="1200"/>
        </a:p>
      </dsp:txBody>
      <dsp:txXfrm>
        <a:off x="1653488" y="2050191"/>
        <a:ext cx="1530890" cy="1102240"/>
      </dsp:txXfrm>
    </dsp:sp>
    <dsp:sp modelId="{77DBE7F6-848C-4446-8C92-5EB0079D9AB3}">
      <dsp:nvSpPr>
        <dsp:cNvPr id="0" name=""/>
        <dsp:cNvSpPr/>
      </dsp:nvSpPr>
      <dsp:spPr>
        <a:xfrm>
          <a:off x="1653488" y="1315363"/>
          <a:ext cx="1530890" cy="7348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165100" rIns="151218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</a:t>
          </a:r>
        </a:p>
      </dsp:txBody>
      <dsp:txXfrm>
        <a:off x="1653488" y="1315363"/>
        <a:ext cx="1530890" cy="734827"/>
      </dsp:txXfrm>
    </dsp:sp>
    <dsp:sp modelId="{E04C95E4-ED3F-4C02-B1B4-1FAE18514434}">
      <dsp:nvSpPr>
        <dsp:cNvPr id="0" name=""/>
        <dsp:cNvSpPr/>
      </dsp:nvSpPr>
      <dsp:spPr>
        <a:xfrm>
          <a:off x="3306849" y="1315363"/>
          <a:ext cx="1530890" cy="183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0" rIns="15121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Addressing Town of Quantico access</a:t>
          </a:r>
          <a:endParaRPr lang="en-US" sz="1200" kern="1200"/>
        </a:p>
      </dsp:txBody>
      <dsp:txXfrm>
        <a:off x="3306849" y="2050191"/>
        <a:ext cx="1530890" cy="1102240"/>
      </dsp:txXfrm>
    </dsp:sp>
    <dsp:sp modelId="{62971642-60A9-4811-B2AF-B553E46B93C2}">
      <dsp:nvSpPr>
        <dsp:cNvPr id="0" name=""/>
        <dsp:cNvSpPr/>
      </dsp:nvSpPr>
      <dsp:spPr>
        <a:xfrm>
          <a:off x="3306849" y="1315363"/>
          <a:ext cx="1530890" cy="7348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165100" rIns="151218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</a:p>
      </dsp:txBody>
      <dsp:txXfrm>
        <a:off x="3306849" y="1315363"/>
        <a:ext cx="1530890" cy="734827"/>
      </dsp:txXfrm>
    </dsp:sp>
    <dsp:sp modelId="{45D8707A-32B6-40C4-A5A1-8976384D844D}">
      <dsp:nvSpPr>
        <dsp:cNvPr id="0" name=""/>
        <dsp:cNvSpPr/>
      </dsp:nvSpPr>
      <dsp:spPr>
        <a:xfrm>
          <a:off x="4960211" y="1315363"/>
          <a:ext cx="1530890" cy="183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0" rIns="15121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Introducing new service area</a:t>
          </a:r>
          <a:endParaRPr lang="en-US" sz="1200" kern="1200"/>
        </a:p>
      </dsp:txBody>
      <dsp:txXfrm>
        <a:off x="4960211" y="2050191"/>
        <a:ext cx="1530890" cy="1102240"/>
      </dsp:txXfrm>
    </dsp:sp>
    <dsp:sp modelId="{7CF0496B-8135-4423-8D8C-39A6FAF04A4E}">
      <dsp:nvSpPr>
        <dsp:cNvPr id="0" name=""/>
        <dsp:cNvSpPr/>
      </dsp:nvSpPr>
      <dsp:spPr>
        <a:xfrm>
          <a:off x="4960211" y="1315363"/>
          <a:ext cx="1530890" cy="7348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18" tIns="165100" rIns="151218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4</a:t>
          </a:r>
        </a:p>
      </dsp:txBody>
      <dsp:txXfrm>
        <a:off x="4960211" y="1315363"/>
        <a:ext cx="1530890" cy="73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07F2777-B42A-9393-FB04-E19766BEFE8D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285AA5-FA25-EC4C-281F-97A94690D189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9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096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6087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Lato" panose="020F0502020204030203" pitchFamily="34" charset="77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Lato" panose="020F0502020204030203" pitchFamily="34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90450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8077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3787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8253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383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1691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4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DCBEB2-59AC-3B72-6F5E-017057140711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520AC8-096D-FF65-D037-6005252F376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248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1410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194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17CB8F-6EDC-78E5-F971-D8B821E5E53B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1408F8-C8B5-EE94-652B-4D3E19AC2D12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1081A5-2C1F-91E0-4E40-31A86BD8D09D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4AA072-BA74-F0AE-DD3A-96C3BC6F3066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B7C70F-13F5-F5B5-DC2C-85B7451A8516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18E5E9-4D42-010A-79C4-1BC8A3B5C6C6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971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441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D31EB5F6-4716-9468-C1AE-FFF7B54BE5C3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0E210A15-E548-817B-193C-102EFAD66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E82DB26A-C4DE-5656-5215-2107CB78D69D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1CBD65CD-C964-9D16-DC64-0BBF0AA762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9DC4572-F5ED-5B0D-BD1F-F2616C5A4BCF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DFB960-25D3-30E7-41D9-33271A25DA2D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3157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368C9F-CFC3-439F-644E-928FBDF4DAF7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AB144BB-315E-DA06-407F-6AC0784B2D9F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3587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201491-4E43-2289-E764-C5CAE3DB23B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8086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A8819F-9B35-B416-0500-1DA40E4980C0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541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5723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249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8C4697-F7B5-9DD0-FD7C-F2E41EE68F05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738365-C5F2-388C-57A3-F83466AAC14C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612A53-09E7-EE7E-1A78-FBBE555723CB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1CED00-AD86-0F54-A320-3850612E4F53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9659E7-804C-D197-5C28-48AF682FC1DA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E914FA-6AE0-5C51-54ED-37DF9DF0CA96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6158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20839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5707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06573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7595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4188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4710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43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b="0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cap="all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cap="all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cap="all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i="0" cap="all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all" spc="20" baseline="0">
                <a:solidFill>
                  <a:schemeClr val="accent6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i="0" cap="all" baseline="0"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i="0" cap="all" baseline="0"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14361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0994095D-9525-D4DC-2736-8D24AAF9C4A0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2F44E67A-DB07-C3F0-337C-83CB836EF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5AC74938-27D3-9D20-7DA4-DF16B7D9C752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C58E99EE-1877-22A1-8015-515CF1066F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4EF273-0361-5AF1-633B-A1D66531FE73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6EC878-4B2F-0003-FAF4-553CAB3DB0FD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889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4579876-BA57-D818-E363-12B0DBB2923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1D597-0297-4361-7A34-A91D2BE5867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096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330456-516E-948F-4A60-A58224E59788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732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4A46A1-5F3C-BC39-0564-B6EB484F3B9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7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 cap="all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8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858" r:id="rId18"/>
    <p:sldLayoutId id="2147483669" r:id="rId19"/>
    <p:sldLayoutId id="2147483673" r:id="rId20"/>
    <p:sldLayoutId id="2147483655" r:id="rId21"/>
    <p:sldLayoutId id="2147483654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1.xml"/><Relationship Id="rId5" Type="http://schemas.openxmlformats.org/officeDocument/2006/relationships/image" Target="../media/image22.png"/><Relationship Id="rId10" Type="http://schemas.microsoft.com/office/2007/relationships/diagramDrawing" Target="../diagrams/drawing1.xml"/><Relationship Id="rId4" Type="http://schemas.openxmlformats.org/officeDocument/2006/relationships/image" Target="../media/image16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cars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CAAE0F31-92DB-97DC-18EC-A6C4BD15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20000"/>
          </a:blip>
          <a:srcRect t="13533" b="302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84C8F-9B3C-CF06-AE0A-306459FED886}"/>
              </a:ext>
            </a:extLst>
          </p:cNvPr>
          <p:cNvSpPr txBox="1"/>
          <p:nvPr/>
        </p:nvSpPr>
        <p:spPr>
          <a:xfrm>
            <a:off x="2956264" y="2892347"/>
            <a:ext cx="582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19E75-643C-E7C1-AE46-4E474D8C3A74}"/>
              </a:ext>
            </a:extLst>
          </p:cNvPr>
          <p:cNvSpPr txBox="1"/>
          <p:nvPr/>
        </p:nvSpPr>
        <p:spPr>
          <a:xfrm>
            <a:off x="1714499" y="1247775"/>
            <a:ext cx="9763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OMNIRIDE: </a:t>
            </a:r>
          </a:p>
          <a:p>
            <a:r>
              <a:rPr lang="en-US" sz="6000" b="1" dirty="0"/>
              <a:t>Operating Environment in a Suburban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4083D-38FD-2C02-D156-2D049662814B}"/>
              </a:ext>
            </a:extLst>
          </p:cNvPr>
          <p:cNvSpPr txBox="1"/>
          <p:nvPr/>
        </p:nvSpPr>
        <p:spPr>
          <a:xfrm>
            <a:off x="758756" y="4724400"/>
            <a:ext cx="1143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Perrin Palistrant</a:t>
            </a:r>
          </a:p>
          <a:p>
            <a:r>
              <a:rPr lang="en-US" sz="2800" b="1" dirty="0"/>
              <a:t>Director of Operations and Operations Planning-OMNIRIDE</a:t>
            </a:r>
          </a:p>
        </p:txBody>
      </p:sp>
    </p:spTree>
    <p:extLst>
      <p:ext uri="{BB962C8B-B14F-4D97-AF65-F5344CB8AC3E}">
        <p14:creationId xmlns:p14="http://schemas.microsoft.com/office/powerpoint/2010/main" val="245130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icon, company name&#10;&#10;Description automatically generated">
            <a:extLst>
              <a:ext uri="{FF2B5EF4-FFF2-40B4-BE49-F238E27FC236}">
                <a16:creationId xmlns:a16="http://schemas.microsoft.com/office/drawing/2014/main" id="{AC10D3A1-A1AD-F05C-52C0-C66118339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8460" b="24276"/>
          <a:stretch/>
        </p:blipFill>
        <p:spPr>
          <a:xfrm>
            <a:off x="-249394" y="11079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7D6D-EC2D-359F-00BB-F3B5030A1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935" y="1823062"/>
            <a:ext cx="10680192" cy="2834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8EE58A-A01B-382E-1FA2-05864414590F}"/>
              </a:ext>
            </a:extLst>
          </p:cNvPr>
          <p:cNvSpPr txBox="1">
            <a:spLocks/>
          </p:cNvSpPr>
          <p:nvPr/>
        </p:nvSpPr>
        <p:spPr>
          <a:xfrm>
            <a:off x="2249016" y="1090238"/>
            <a:ext cx="10680192" cy="283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Commuter Bus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Local Bus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Paratransit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</a:rPr>
              <a:t>Microtransit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B214107-9668-05D2-36E8-BC7F46D971FB}"/>
              </a:ext>
            </a:extLst>
          </p:cNvPr>
          <p:cNvSpPr>
            <a:spLocks noGrp="1"/>
          </p:cNvSpPr>
          <p:nvPr/>
        </p:nvSpPr>
        <p:spPr>
          <a:xfrm>
            <a:off x="958235" y="2076288"/>
            <a:ext cx="9187757" cy="292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B59DE-CF53-FE39-A37E-2E47D9508B5F}"/>
              </a:ext>
            </a:extLst>
          </p:cNvPr>
          <p:cNvSpPr txBox="1"/>
          <p:nvPr/>
        </p:nvSpPr>
        <p:spPr>
          <a:xfrm>
            <a:off x="94009" y="65063"/>
            <a:ext cx="696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OMNIRIDE: Who we are…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5BDA5F-29F9-C722-7C7C-ADB03DD3D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80690"/>
              </p:ext>
            </p:extLst>
          </p:nvPr>
        </p:nvGraphicFramePr>
        <p:xfrm>
          <a:off x="6250075" y="0"/>
          <a:ext cx="5941925" cy="698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0698480" imgH="14813280" progId="Acrobat.Document.2017">
                  <p:embed/>
                </p:oleObj>
              </mc:Choice>
              <mc:Fallback>
                <p:oleObj name="Acrobat Document" r:id="rId4" imgW="10698480" imgH="1481328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0075" y="0"/>
                        <a:ext cx="5941925" cy="6985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61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6C65-65E7-7F8E-1DD0-47698027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68" y="-229428"/>
            <a:ext cx="9905998" cy="1478570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OmNIRIDE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8CB39-8892-F446-4943-8D27090E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F280169-DC30-F933-B646-8D37649A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60" y="3187590"/>
            <a:ext cx="3797157" cy="3756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98E828-5371-4F36-B596-D521A582B355}"/>
              </a:ext>
            </a:extLst>
          </p:cNvPr>
          <p:cNvSpPr txBox="1"/>
          <p:nvPr/>
        </p:nvSpPr>
        <p:spPr>
          <a:xfrm>
            <a:off x="376091" y="1185916"/>
            <a:ext cx="67491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Began operation in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Replaced unproductive Fixed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Comingled with Paratransit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Use data to determine further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RideCo</a:t>
            </a:r>
            <a:r>
              <a:rPr lang="en-US" sz="2800" b="1" dirty="0"/>
              <a:t>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Customer Call Center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6F5E3CA-900C-A031-44C3-1BE9268A55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82128" y="774167"/>
            <a:ext cx="4526842" cy="3887952"/>
          </a:xfrm>
        </p:spPr>
      </p:pic>
    </p:spTree>
    <p:extLst>
      <p:ext uri="{BB962C8B-B14F-4D97-AF65-F5344CB8AC3E}">
        <p14:creationId xmlns:p14="http://schemas.microsoft.com/office/powerpoint/2010/main" val="166489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A86C65-65E7-7F8E-1DD0-47698027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+mj-lt"/>
              </a:rPr>
              <a:t>Service characteristics</a:t>
            </a:r>
          </a:p>
        </p:txBody>
      </p:sp>
      <p:pic>
        <p:nvPicPr>
          <p:cNvPr id="6" name="Picture 5" descr="Red pinpointers pinned on a road">
            <a:extLst>
              <a:ext uri="{FF2B5EF4-FFF2-40B4-BE49-F238E27FC236}">
                <a16:creationId xmlns:a16="http://schemas.microsoft.com/office/drawing/2014/main" id="{BE76DDA8-12C2-7F41-3BB0-028282A77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4" r="9836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FF258-1AE4-29DB-2F49-2298DAC6C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6764" y="1957388"/>
            <a:ext cx="3084892" cy="35417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+mn-lt"/>
              </a:rPr>
              <a:t>Monday – Friday 6AM-8PM</a:t>
            </a:r>
          </a:p>
          <a:p>
            <a:r>
              <a:rPr lang="en-US" sz="2400" dirty="0">
                <a:latin typeface="+mn-lt"/>
              </a:rPr>
              <a:t>FREE</a:t>
            </a:r>
          </a:p>
          <a:p>
            <a:r>
              <a:rPr lang="en-US" sz="2400" dirty="0">
                <a:latin typeface="+mn-lt"/>
              </a:rPr>
              <a:t>Corner to Corner</a:t>
            </a:r>
          </a:p>
          <a:p>
            <a:r>
              <a:rPr lang="en-US" sz="2400" dirty="0">
                <a:latin typeface="+mn-lt"/>
              </a:rPr>
              <a:t>Receive weekly and monthly reports on productivity and overall usage</a:t>
            </a:r>
          </a:p>
          <a:p>
            <a:r>
              <a:rPr lang="en-US" sz="2400" dirty="0">
                <a:latin typeface="+mn-lt"/>
              </a:rPr>
              <a:t>Flexible service area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8CB39-8892-F446-4943-8D27090E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>
                <a:latin typeface="+mn-lt"/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2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cars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CAAE0F31-92DB-97DC-18EC-A6C4BD15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20000"/>
          </a:blip>
          <a:srcRect t="13533" b="30217"/>
          <a:stretch/>
        </p:blipFill>
        <p:spPr>
          <a:xfrm>
            <a:off x="200775" y="348023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84C8F-9B3C-CF06-AE0A-306459FED886}"/>
              </a:ext>
            </a:extLst>
          </p:cNvPr>
          <p:cNvSpPr txBox="1"/>
          <p:nvPr/>
        </p:nvSpPr>
        <p:spPr>
          <a:xfrm>
            <a:off x="2956264" y="2892347"/>
            <a:ext cx="582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19E75-643C-E7C1-AE46-4E474D8C3A74}"/>
              </a:ext>
            </a:extLst>
          </p:cNvPr>
          <p:cNvSpPr txBox="1"/>
          <p:nvPr/>
        </p:nvSpPr>
        <p:spPr>
          <a:xfrm>
            <a:off x="1714499" y="266304"/>
            <a:ext cx="976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Continued Growth…..</a:t>
            </a: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F8241-BE58-21EA-70C4-5A5E36937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47" y="1281967"/>
            <a:ext cx="4646141" cy="5228010"/>
          </a:xfrm>
          <a:prstGeom prst="rect">
            <a:avLst/>
          </a:prstGeom>
        </p:spPr>
      </p:pic>
      <p:graphicFrame>
        <p:nvGraphicFramePr>
          <p:cNvPr id="31" name="TextBox 2">
            <a:extLst>
              <a:ext uri="{FF2B5EF4-FFF2-40B4-BE49-F238E27FC236}">
                <a16:creationId xmlns:a16="http://schemas.microsoft.com/office/drawing/2014/main" id="{67CFE8C2-7491-8515-8D94-16C5727FE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503748"/>
              </p:ext>
            </p:extLst>
          </p:nvPr>
        </p:nvGraphicFramePr>
        <p:xfrm>
          <a:off x="5499997" y="1728723"/>
          <a:ext cx="6491228" cy="446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05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icon, company name&#10;&#10;Description automatically generated">
            <a:extLst>
              <a:ext uri="{FF2B5EF4-FFF2-40B4-BE49-F238E27FC236}">
                <a16:creationId xmlns:a16="http://schemas.microsoft.com/office/drawing/2014/main" id="{AC10D3A1-A1AD-F05C-52C0-C66118339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8460" b="24276"/>
          <a:stretch/>
        </p:blipFill>
        <p:spPr>
          <a:xfrm>
            <a:off x="0" y="11079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7D6D-EC2D-359F-00BB-F3B5030A1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935" y="1823062"/>
            <a:ext cx="10680192" cy="2834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8EE58A-A01B-382E-1FA2-05864414590F}"/>
              </a:ext>
            </a:extLst>
          </p:cNvPr>
          <p:cNvSpPr txBox="1">
            <a:spLocks/>
          </p:cNvSpPr>
          <p:nvPr/>
        </p:nvSpPr>
        <p:spPr>
          <a:xfrm>
            <a:off x="249394" y="1080315"/>
            <a:ext cx="10680192" cy="2834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B214107-9668-05D2-36E8-BC7F46D971FB}"/>
              </a:ext>
            </a:extLst>
          </p:cNvPr>
          <p:cNvSpPr>
            <a:spLocks noGrp="1"/>
          </p:cNvSpPr>
          <p:nvPr/>
        </p:nvSpPr>
        <p:spPr>
          <a:xfrm>
            <a:off x="958235" y="2076288"/>
            <a:ext cx="9187757" cy="292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B59DE-CF53-FE39-A37E-2E47D9508B5F}"/>
              </a:ext>
            </a:extLst>
          </p:cNvPr>
          <p:cNvSpPr txBox="1"/>
          <p:nvPr/>
        </p:nvSpPr>
        <p:spPr>
          <a:xfrm>
            <a:off x="858934" y="145729"/>
            <a:ext cx="9793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Multiple Options to Operate Service</a:t>
            </a:r>
          </a:p>
        </p:txBody>
      </p:sp>
      <p:pic>
        <p:nvPicPr>
          <p:cNvPr id="2" name="Picture 1" descr="A group of car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F1A604EB-EE9E-EB38-B82F-640CDDE50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b="31795"/>
          <a:stretch/>
        </p:blipFill>
        <p:spPr>
          <a:xfrm>
            <a:off x="1040705" y="1391849"/>
            <a:ext cx="6273372" cy="21254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2" descr="Prince William County extends surcharge increase for taxis ...">
            <a:extLst>
              <a:ext uri="{FF2B5EF4-FFF2-40B4-BE49-F238E27FC236}">
                <a16:creationId xmlns:a16="http://schemas.microsoft.com/office/drawing/2014/main" id="{3A8DF608-F837-7B57-8919-458C4F49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28" y="3275675"/>
            <a:ext cx="4519613" cy="3143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8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6C65-65E7-7F8E-1DD0-47698027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68" y="-22942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Gateway to zero emissions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8CB39-8892-F446-4943-8D27090E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094C0DC-25BC-6B4E-86B2-2063A32992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2318" y="922409"/>
            <a:ext cx="9241376" cy="2830899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F35821-81C4-C9F6-17EF-B7993F45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40" y="3753308"/>
            <a:ext cx="4182894" cy="30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cars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CAAE0F31-92DB-97DC-18EC-A6C4BD15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20000"/>
          </a:blip>
          <a:srcRect t="13533" b="302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84C8F-9B3C-CF06-AE0A-306459FED886}"/>
              </a:ext>
            </a:extLst>
          </p:cNvPr>
          <p:cNvSpPr txBox="1"/>
          <p:nvPr/>
        </p:nvSpPr>
        <p:spPr>
          <a:xfrm>
            <a:off x="2956264" y="2892347"/>
            <a:ext cx="582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19E75-643C-E7C1-AE46-4E474D8C3A74}"/>
              </a:ext>
            </a:extLst>
          </p:cNvPr>
          <p:cNvSpPr txBox="1"/>
          <p:nvPr/>
        </p:nvSpPr>
        <p:spPr>
          <a:xfrm>
            <a:off x="1014107" y="2738458"/>
            <a:ext cx="98905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ppalistrant@omniride.</a:t>
            </a:r>
            <a:r>
              <a:rPr lang="en-US" sz="5400" b="1" dirty="0"/>
              <a:t>com703-580-6162</a:t>
            </a:r>
          </a:p>
        </p:txBody>
      </p:sp>
    </p:spTree>
    <p:extLst>
      <p:ext uri="{BB962C8B-B14F-4D97-AF65-F5344CB8AC3E}">
        <p14:creationId xmlns:p14="http://schemas.microsoft.com/office/powerpoint/2010/main" val="279633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5725</TotalTime>
  <Words>126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Century Gothic</vt:lpstr>
      <vt:lpstr>Lato</vt:lpstr>
      <vt:lpstr>Tw Cen MT</vt:lpstr>
      <vt:lpstr>Wingdings 3</vt:lpstr>
      <vt:lpstr>Circuit</vt:lpstr>
      <vt:lpstr>Slice</vt:lpstr>
      <vt:lpstr>Acrobat Document</vt:lpstr>
      <vt:lpstr>PowerPoint Presentation</vt:lpstr>
      <vt:lpstr>PowerPoint Presentation</vt:lpstr>
      <vt:lpstr>OmNIRIDE Connect Service</vt:lpstr>
      <vt:lpstr>Service characteristics</vt:lpstr>
      <vt:lpstr>PowerPoint Presentation</vt:lpstr>
      <vt:lpstr>PowerPoint Presentation</vt:lpstr>
      <vt:lpstr>Gateway to zero emissions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Omniride’s future services</dc:title>
  <dc:subject/>
  <dc:creator>Joy Walker</dc:creator>
  <cp:lastModifiedBy>Lisa Guthrie</cp:lastModifiedBy>
  <cp:revision>39</cp:revision>
  <dcterms:created xsi:type="dcterms:W3CDTF">2022-10-31T14:24:19Z</dcterms:created>
  <dcterms:modified xsi:type="dcterms:W3CDTF">2023-04-25T14:03:52Z</dcterms:modified>
</cp:coreProperties>
</file>