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1"/>
  </p:sldMasterIdLst>
  <p:notesMasterIdLst>
    <p:notesMasterId r:id="rId12"/>
  </p:notesMasterIdLst>
  <p:handoutMasterIdLst>
    <p:handoutMasterId r:id="rId13"/>
  </p:handoutMasterIdLst>
  <p:sldIdLst>
    <p:sldId id="293" r:id="rId2"/>
    <p:sldId id="1123" r:id="rId3"/>
    <p:sldId id="1116" r:id="rId4"/>
    <p:sldId id="788" r:id="rId5"/>
    <p:sldId id="796" r:id="rId6"/>
    <p:sldId id="797" r:id="rId7"/>
    <p:sldId id="1121" r:id="rId8"/>
    <p:sldId id="1124" r:id="rId9"/>
    <p:sldId id="1125" r:id="rId10"/>
    <p:sldId id="112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3C7F"/>
    <a:srgbClr val="2F4486"/>
    <a:srgbClr val="4553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792" autoAdjust="0"/>
  </p:normalViewPr>
  <p:slideViewPr>
    <p:cSldViewPr snapToGrid="0" snapToObjects="1">
      <p:cViewPr varScale="1">
        <p:scale>
          <a:sx n="103" d="100"/>
          <a:sy n="103" d="100"/>
        </p:scale>
        <p:origin x="102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68CCD8-D9B5-4AF9-B0C3-3BBAA53851E5}" type="doc">
      <dgm:prSet loTypeId="urn:microsoft.com/office/officeart/2005/8/layout/cycle2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AC09091C-65A1-4EEE-A139-9785D435D637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A25A77DA-F04C-4448-8692-C3FE639FCC2F}" type="parTrans" cxnId="{85E93D41-8F74-4948-A0CB-F1AB0F2C9805}">
      <dgm:prSet/>
      <dgm:spPr/>
      <dgm:t>
        <a:bodyPr/>
        <a:lstStyle/>
        <a:p>
          <a:endParaRPr lang="en-US"/>
        </a:p>
      </dgm:t>
    </dgm:pt>
    <dgm:pt modelId="{6ED682F2-78AD-4B8A-A5FD-FEE5DBBB668D}" type="sibTrans" cxnId="{85E93D41-8F74-4948-A0CB-F1AB0F2C9805}">
      <dgm:prSet/>
      <dgm:spPr/>
      <dgm:t>
        <a:bodyPr/>
        <a:lstStyle/>
        <a:p>
          <a:endParaRPr lang="en-US"/>
        </a:p>
      </dgm:t>
    </dgm:pt>
    <dgm:pt modelId="{239F19B2-F151-4C96-8295-DB413F0F48D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4F8710A1-10D4-4F3C-BA88-18AFFDAB72EB}" type="parTrans" cxnId="{68ACFA22-D2CA-4E06-99A2-31A9E5E547DB}">
      <dgm:prSet/>
      <dgm:spPr/>
      <dgm:t>
        <a:bodyPr/>
        <a:lstStyle/>
        <a:p>
          <a:endParaRPr lang="en-US"/>
        </a:p>
      </dgm:t>
    </dgm:pt>
    <dgm:pt modelId="{6A946FC9-44F7-4C50-9C66-58C1EA0D362B}" type="sibTrans" cxnId="{68ACFA22-D2CA-4E06-99A2-31A9E5E547DB}">
      <dgm:prSet/>
      <dgm:spPr/>
      <dgm:t>
        <a:bodyPr/>
        <a:lstStyle/>
        <a:p>
          <a:endParaRPr lang="en-US"/>
        </a:p>
      </dgm:t>
    </dgm:pt>
    <dgm:pt modelId="{4ECCC0CE-587F-495E-9A45-2B16A45A0082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49B6B5A9-FC0F-4D98-AD99-0EBB831817CB}" type="parTrans" cxnId="{B97E24BC-16FC-49AF-A595-8C8CFC0C68CA}">
      <dgm:prSet/>
      <dgm:spPr/>
      <dgm:t>
        <a:bodyPr/>
        <a:lstStyle/>
        <a:p>
          <a:endParaRPr lang="en-US"/>
        </a:p>
      </dgm:t>
    </dgm:pt>
    <dgm:pt modelId="{8664D43E-DF02-434C-85C4-122ADF13776D}" type="sibTrans" cxnId="{B97E24BC-16FC-49AF-A595-8C8CFC0C68CA}">
      <dgm:prSet/>
      <dgm:spPr/>
      <dgm:t>
        <a:bodyPr/>
        <a:lstStyle/>
        <a:p>
          <a:endParaRPr lang="en-US"/>
        </a:p>
      </dgm:t>
    </dgm:pt>
    <dgm:pt modelId="{0CAEBFA6-6B88-4702-A9F7-DC9007805C3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7A134AE6-0935-46CD-A10A-23116C0641B0}" type="parTrans" cxnId="{7034D975-1F5D-47EF-9918-79032A7BF88F}">
      <dgm:prSet/>
      <dgm:spPr/>
      <dgm:t>
        <a:bodyPr/>
        <a:lstStyle/>
        <a:p>
          <a:endParaRPr lang="en-US"/>
        </a:p>
      </dgm:t>
    </dgm:pt>
    <dgm:pt modelId="{AF178FCD-2B9E-4F3D-8BA3-1F9E0022553B}" type="sibTrans" cxnId="{7034D975-1F5D-47EF-9918-79032A7BF88F}">
      <dgm:prSet/>
      <dgm:spPr/>
      <dgm:t>
        <a:bodyPr/>
        <a:lstStyle/>
        <a:p>
          <a:endParaRPr lang="en-US"/>
        </a:p>
      </dgm:t>
    </dgm:pt>
    <dgm:pt modelId="{1964A4B1-CFC2-4D4B-A392-19BB076AC27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287F3469-B641-4DDE-9575-D45D3AE230F5}" type="parTrans" cxnId="{605567A3-74B3-4BFE-B414-9EBCF772784C}">
      <dgm:prSet/>
      <dgm:spPr/>
      <dgm:t>
        <a:bodyPr/>
        <a:lstStyle/>
        <a:p>
          <a:endParaRPr lang="en-US"/>
        </a:p>
      </dgm:t>
    </dgm:pt>
    <dgm:pt modelId="{F4AB6CB9-2D3B-4E1B-95B5-A3AC66C1CCF8}" type="sibTrans" cxnId="{605567A3-74B3-4BFE-B414-9EBCF772784C}">
      <dgm:prSet/>
      <dgm:spPr/>
      <dgm:t>
        <a:bodyPr/>
        <a:lstStyle/>
        <a:p>
          <a:endParaRPr lang="en-US"/>
        </a:p>
      </dgm:t>
    </dgm:pt>
    <dgm:pt modelId="{E7738337-352A-42F5-8679-4B389895C58F}" type="pres">
      <dgm:prSet presAssocID="{4768CCD8-D9B5-4AF9-B0C3-3BBAA53851E5}" presName="cycle" presStyleCnt="0">
        <dgm:presLayoutVars>
          <dgm:dir/>
          <dgm:resizeHandles val="exact"/>
        </dgm:presLayoutVars>
      </dgm:prSet>
      <dgm:spPr/>
    </dgm:pt>
    <dgm:pt modelId="{FA57931F-A1AE-4C6B-8926-655F54A52DB1}" type="pres">
      <dgm:prSet presAssocID="{AC09091C-65A1-4EEE-A139-9785D435D637}" presName="node" presStyleLbl="node1" presStyleIdx="0" presStyleCnt="5" custRadScaleRad="100142">
        <dgm:presLayoutVars>
          <dgm:bulletEnabled val="1"/>
        </dgm:presLayoutVars>
      </dgm:prSet>
      <dgm:spPr/>
    </dgm:pt>
    <dgm:pt modelId="{971A356C-9575-46A9-8C4E-EA0CDF52BDD5}" type="pres">
      <dgm:prSet presAssocID="{6ED682F2-78AD-4B8A-A5FD-FEE5DBBB668D}" presName="sibTrans" presStyleLbl="sibTrans2D1" presStyleIdx="0" presStyleCnt="5"/>
      <dgm:spPr/>
    </dgm:pt>
    <dgm:pt modelId="{FA1463E7-1D30-437E-ADB8-310105B864F7}" type="pres">
      <dgm:prSet presAssocID="{6ED682F2-78AD-4B8A-A5FD-FEE5DBBB668D}" presName="connectorText" presStyleLbl="sibTrans2D1" presStyleIdx="0" presStyleCnt="5"/>
      <dgm:spPr/>
    </dgm:pt>
    <dgm:pt modelId="{E4EE7770-797C-4BAE-B29F-50A39413190A}" type="pres">
      <dgm:prSet presAssocID="{239F19B2-F151-4C96-8295-DB413F0F48D4}" presName="node" presStyleLbl="node1" presStyleIdx="1" presStyleCnt="5">
        <dgm:presLayoutVars>
          <dgm:bulletEnabled val="1"/>
        </dgm:presLayoutVars>
      </dgm:prSet>
      <dgm:spPr/>
    </dgm:pt>
    <dgm:pt modelId="{C337C0F3-50AB-4F65-AC57-36A9AA7AF690}" type="pres">
      <dgm:prSet presAssocID="{6A946FC9-44F7-4C50-9C66-58C1EA0D362B}" presName="sibTrans" presStyleLbl="sibTrans2D1" presStyleIdx="1" presStyleCnt="5"/>
      <dgm:spPr/>
    </dgm:pt>
    <dgm:pt modelId="{9E874ED8-A673-4839-8C61-60CDFB615EB9}" type="pres">
      <dgm:prSet presAssocID="{6A946FC9-44F7-4C50-9C66-58C1EA0D362B}" presName="connectorText" presStyleLbl="sibTrans2D1" presStyleIdx="1" presStyleCnt="5"/>
      <dgm:spPr/>
    </dgm:pt>
    <dgm:pt modelId="{48FCCC74-90FF-40D3-AE7F-1926CA28ADF8}" type="pres">
      <dgm:prSet presAssocID="{4ECCC0CE-587F-495E-9A45-2B16A45A0082}" presName="node" presStyleLbl="node1" presStyleIdx="2" presStyleCnt="5">
        <dgm:presLayoutVars>
          <dgm:bulletEnabled val="1"/>
        </dgm:presLayoutVars>
      </dgm:prSet>
      <dgm:spPr/>
    </dgm:pt>
    <dgm:pt modelId="{C64D3730-DBD3-4C5D-B1D6-2FD91E2F566F}" type="pres">
      <dgm:prSet presAssocID="{8664D43E-DF02-434C-85C4-122ADF13776D}" presName="sibTrans" presStyleLbl="sibTrans2D1" presStyleIdx="2" presStyleCnt="5"/>
      <dgm:spPr/>
    </dgm:pt>
    <dgm:pt modelId="{B58C2C00-A085-4F0C-AB7D-E29C92701317}" type="pres">
      <dgm:prSet presAssocID="{8664D43E-DF02-434C-85C4-122ADF13776D}" presName="connectorText" presStyleLbl="sibTrans2D1" presStyleIdx="2" presStyleCnt="5"/>
      <dgm:spPr/>
    </dgm:pt>
    <dgm:pt modelId="{906B775A-EE78-4F8E-9330-F16E7E4FEFD9}" type="pres">
      <dgm:prSet presAssocID="{0CAEBFA6-6B88-4702-A9F7-DC9007805C34}" presName="node" presStyleLbl="node1" presStyleIdx="3" presStyleCnt="5">
        <dgm:presLayoutVars>
          <dgm:bulletEnabled val="1"/>
        </dgm:presLayoutVars>
      </dgm:prSet>
      <dgm:spPr/>
    </dgm:pt>
    <dgm:pt modelId="{8C26279D-3AF9-4371-B92A-6ACCBF0589A9}" type="pres">
      <dgm:prSet presAssocID="{AF178FCD-2B9E-4F3D-8BA3-1F9E0022553B}" presName="sibTrans" presStyleLbl="sibTrans2D1" presStyleIdx="3" presStyleCnt="5"/>
      <dgm:spPr/>
    </dgm:pt>
    <dgm:pt modelId="{526879A5-408E-455B-868A-2AB0D633EECE}" type="pres">
      <dgm:prSet presAssocID="{AF178FCD-2B9E-4F3D-8BA3-1F9E0022553B}" presName="connectorText" presStyleLbl="sibTrans2D1" presStyleIdx="3" presStyleCnt="5"/>
      <dgm:spPr/>
    </dgm:pt>
    <dgm:pt modelId="{2B431381-90CA-4B11-85EA-4669B67D0DCC}" type="pres">
      <dgm:prSet presAssocID="{1964A4B1-CFC2-4D4B-A392-19BB076AC274}" presName="node" presStyleLbl="node1" presStyleIdx="4" presStyleCnt="5">
        <dgm:presLayoutVars>
          <dgm:bulletEnabled val="1"/>
        </dgm:presLayoutVars>
      </dgm:prSet>
      <dgm:spPr/>
    </dgm:pt>
    <dgm:pt modelId="{389A7AC3-D384-42B7-A5B4-03621C31E337}" type="pres">
      <dgm:prSet presAssocID="{F4AB6CB9-2D3B-4E1B-95B5-A3AC66C1CCF8}" presName="sibTrans" presStyleLbl="sibTrans2D1" presStyleIdx="4" presStyleCnt="5"/>
      <dgm:spPr/>
    </dgm:pt>
    <dgm:pt modelId="{DF2FDA64-13F7-4210-B9EF-619D70EF52C1}" type="pres">
      <dgm:prSet presAssocID="{F4AB6CB9-2D3B-4E1B-95B5-A3AC66C1CCF8}" presName="connectorText" presStyleLbl="sibTrans2D1" presStyleIdx="4" presStyleCnt="5"/>
      <dgm:spPr/>
    </dgm:pt>
  </dgm:ptLst>
  <dgm:cxnLst>
    <dgm:cxn modelId="{24377305-54F5-4EA6-8680-E5A8E9B2F40F}" type="presOf" srcId="{6ED682F2-78AD-4B8A-A5FD-FEE5DBBB668D}" destId="{FA1463E7-1D30-437E-ADB8-310105B864F7}" srcOrd="1" destOrd="0" presId="urn:microsoft.com/office/officeart/2005/8/layout/cycle2"/>
    <dgm:cxn modelId="{68ACFA22-D2CA-4E06-99A2-31A9E5E547DB}" srcId="{4768CCD8-D9B5-4AF9-B0C3-3BBAA53851E5}" destId="{239F19B2-F151-4C96-8295-DB413F0F48D4}" srcOrd="1" destOrd="0" parTransId="{4F8710A1-10D4-4F3C-BA88-18AFFDAB72EB}" sibTransId="{6A946FC9-44F7-4C50-9C66-58C1EA0D362B}"/>
    <dgm:cxn modelId="{09E7ED32-182C-495B-8A38-3DB94B4724E1}" type="presOf" srcId="{AF178FCD-2B9E-4F3D-8BA3-1F9E0022553B}" destId="{526879A5-408E-455B-868A-2AB0D633EECE}" srcOrd="1" destOrd="0" presId="urn:microsoft.com/office/officeart/2005/8/layout/cycle2"/>
    <dgm:cxn modelId="{3E3C4238-7C31-4F2E-88C0-7EACA17310CE}" type="presOf" srcId="{AF178FCD-2B9E-4F3D-8BA3-1F9E0022553B}" destId="{8C26279D-3AF9-4371-B92A-6ACCBF0589A9}" srcOrd="0" destOrd="0" presId="urn:microsoft.com/office/officeart/2005/8/layout/cycle2"/>
    <dgm:cxn modelId="{6BCC3E5D-3D58-4FAB-9C41-49B2C92C824A}" type="presOf" srcId="{F4AB6CB9-2D3B-4E1B-95B5-A3AC66C1CCF8}" destId="{DF2FDA64-13F7-4210-B9EF-619D70EF52C1}" srcOrd="1" destOrd="0" presId="urn:microsoft.com/office/officeart/2005/8/layout/cycle2"/>
    <dgm:cxn modelId="{85E93D41-8F74-4948-A0CB-F1AB0F2C9805}" srcId="{4768CCD8-D9B5-4AF9-B0C3-3BBAA53851E5}" destId="{AC09091C-65A1-4EEE-A139-9785D435D637}" srcOrd="0" destOrd="0" parTransId="{A25A77DA-F04C-4448-8692-C3FE639FCC2F}" sibTransId="{6ED682F2-78AD-4B8A-A5FD-FEE5DBBB668D}"/>
    <dgm:cxn modelId="{AB191963-26C3-4FCF-9575-AD8DE818A2A4}" type="presOf" srcId="{8664D43E-DF02-434C-85C4-122ADF13776D}" destId="{B58C2C00-A085-4F0C-AB7D-E29C92701317}" srcOrd="1" destOrd="0" presId="urn:microsoft.com/office/officeart/2005/8/layout/cycle2"/>
    <dgm:cxn modelId="{85266646-6632-4B20-BC61-41C307331B14}" type="presOf" srcId="{1964A4B1-CFC2-4D4B-A392-19BB076AC274}" destId="{2B431381-90CA-4B11-85EA-4669B67D0DCC}" srcOrd="0" destOrd="0" presId="urn:microsoft.com/office/officeart/2005/8/layout/cycle2"/>
    <dgm:cxn modelId="{F5151D6D-99F8-4C1A-B0EA-5E88DB09F208}" type="presOf" srcId="{4768CCD8-D9B5-4AF9-B0C3-3BBAA53851E5}" destId="{E7738337-352A-42F5-8679-4B389895C58F}" srcOrd="0" destOrd="0" presId="urn:microsoft.com/office/officeart/2005/8/layout/cycle2"/>
    <dgm:cxn modelId="{DFAE9073-E10C-42CA-B176-418972033F2B}" type="presOf" srcId="{6A946FC9-44F7-4C50-9C66-58C1EA0D362B}" destId="{9E874ED8-A673-4839-8C61-60CDFB615EB9}" srcOrd="1" destOrd="0" presId="urn:microsoft.com/office/officeart/2005/8/layout/cycle2"/>
    <dgm:cxn modelId="{A2564B74-582A-4368-8B12-034D1EC80906}" type="presOf" srcId="{F4AB6CB9-2D3B-4E1B-95B5-A3AC66C1CCF8}" destId="{389A7AC3-D384-42B7-A5B4-03621C31E337}" srcOrd="0" destOrd="0" presId="urn:microsoft.com/office/officeart/2005/8/layout/cycle2"/>
    <dgm:cxn modelId="{7034D975-1F5D-47EF-9918-79032A7BF88F}" srcId="{4768CCD8-D9B5-4AF9-B0C3-3BBAA53851E5}" destId="{0CAEBFA6-6B88-4702-A9F7-DC9007805C34}" srcOrd="3" destOrd="0" parTransId="{7A134AE6-0935-46CD-A10A-23116C0641B0}" sibTransId="{AF178FCD-2B9E-4F3D-8BA3-1F9E0022553B}"/>
    <dgm:cxn modelId="{794D327A-5080-4F46-BBA1-DC5C1FF145B3}" type="presOf" srcId="{0CAEBFA6-6B88-4702-A9F7-DC9007805C34}" destId="{906B775A-EE78-4F8E-9330-F16E7E4FEFD9}" srcOrd="0" destOrd="0" presId="urn:microsoft.com/office/officeart/2005/8/layout/cycle2"/>
    <dgm:cxn modelId="{EE1B787D-009E-4611-AB9D-5E2DD41C4EB2}" type="presOf" srcId="{AC09091C-65A1-4EEE-A139-9785D435D637}" destId="{FA57931F-A1AE-4C6B-8926-655F54A52DB1}" srcOrd="0" destOrd="0" presId="urn:microsoft.com/office/officeart/2005/8/layout/cycle2"/>
    <dgm:cxn modelId="{605567A3-74B3-4BFE-B414-9EBCF772784C}" srcId="{4768CCD8-D9B5-4AF9-B0C3-3BBAA53851E5}" destId="{1964A4B1-CFC2-4D4B-A392-19BB076AC274}" srcOrd="4" destOrd="0" parTransId="{287F3469-B641-4DDE-9575-D45D3AE230F5}" sibTransId="{F4AB6CB9-2D3B-4E1B-95B5-A3AC66C1CCF8}"/>
    <dgm:cxn modelId="{FBB414B1-8AEC-4A3B-997E-CA16C1E013E8}" type="presOf" srcId="{6ED682F2-78AD-4B8A-A5FD-FEE5DBBB668D}" destId="{971A356C-9575-46A9-8C4E-EA0CDF52BDD5}" srcOrd="0" destOrd="0" presId="urn:microsoft.com/office/officeart/2005/8/layout/cycle2"/>
    <dgm:cxn modelId="{41470FB2-0B6F-427A-8C00-C05DAA889871}" type="presOf" srcId="{239F19B2-F151-4C96-8295-DB413F0F48D4}" destId="{E4EE7770-797C-4BAE-B29F-50A39413190A}" srcOrd="0" destOrd="0" presId="urn:microsoft.com/office/officeart/2005/8/layout/cycle2"/>
    <dgm:cxn modelId="{D40E93B3-9166-4012-88F2-1A7C3D06D393}" type="presOf" srcId="{8664D43E-DF02-434C-85C4-122ADF13776D}" destId="{C64D3730-DBD3-4C5D-B1D6-2FD91E2F566F}" srcOrd="0" destOrd="0" presId="urn:microsoft.com/office/officeart/2005/8/layout/cycle2"/>
    <dgm:cxn modelId="{B97E24BC-16FC-49AF-A595-8C8CFC0C68CA}" srcId="{4768CCD8-D9B5-4AF9-B0C3-3BBAA53851E5}" destId="{4ECCC0CE-587F-495E-9A45-2B16A45A0082}" srcOrd="2" destOrd="0" parTransId="{49B6B5A9-FC0F-4D98-AD99-0EBB831817CB}" sibTransId="{8664D43E-DF02-434C-85C4-122ADF13776D}"/>
    <dgm:cxn modelId="{4F8A28CB-E727-4A5B-A33A-CF3B7C6AE7A9}" type="presOf" srcId="{4ECCC0CE-587F-495E-9A45-2B16A45A0082}" destId="{48FCCC74-90FF-40D3-AE7F-1926CA28ADF8}" srcOrd="0" destOrd="0" presId="urn:microsoft.com/office/officeart/2005/8/layout/cycle2"/>
    <dgm:cxn modelId="{1A3A45D5-7EF2-49A7-BE81-14D7E69A3883}" type="presOf" srcId="{6A946FC9-44F7-4C50-9C66-58C1EA0D362B}" destId="{C337C0F3-50AB-4F65-AC57-36A9AA7AF690}" srcOrd="0" destOrd="0" presId="urn:microsoft.com/office/officeart/2005/8/layout/cycle2"/>
    <dgm:cxn modelId="{635C8644-FCE5-4E4B-AC21-9F20668BC8F9}" type="presParOf" srcId="{E7738337-352A-42F5-8679-4B389895C58F}" destId="{FA57931F-A1AE-4C6B-8926-655F54A52DB1}" srcOrd="0" destOrd="0" presId="urn:microsoft.com/office/officeart/2005/8/layout/cycle2"/>
    <dgm:cxn modelId="{87D72A74-D0CF-4352-BB05-65F16BDEB400}" type="presParOf" srcId="{E7738337-352A-42F5-8679-4B389895C58F}" destId="{971A356C-9575-46A9-8C4E-EA0CDF52BDD5}" srcOrd="1" destOrd="0" presId="urn:microsoft.com/office/officeart/2005/8/layout/cycle2"/>
    <dgm:cxn modelId="{ED53E73C-32EB-44F1-8223-4315DF2FDB7C}" type="presParOf" srcId="{971A356C-9575-46A9-8C4E-EA0CDF52BDD5}" destId="{FA1463E7-1D30-437E-ADB8-310105B864F7}" srcOrd="0" destOrd="0" presId="urn:microsoft.com/office/officeart/2005/8/layout/cycle2"/>
    <dgm:cxn modelId="{1EF5CE84-D601-4966-9C9B-69A0868439AC}" type="presParOf" srcId="{E7738337-352A-42F5-8679-4B389895C58F}" destId="{E4EE7770-797C-4BAE-B29F-50A39413190A}" srcOrd="2" destOrd="0" presId="urn:microsoft.com/office/officeart/2005/8/layout/cycle2"/>
    <dgm:cxn modelId="{3DB60905-5F4B-4A61-BD37-0728705263DF}" type="presParOf" srcId="{E7738337-352A-42F5-8679-4B389895C58F}" destId="{C337C0F3-50AB-4F65-AC57-36A9AA7AF690}" srcOrd="3" destOrd="0" presId="urn:microsoft.com/office/officeart/2005/8/layout/cycle2"/>
    <dgm:cxn modelId="{82F7414C-53C5-47EA-B6E7-37D3421906C7}" type="presParOf" srcId="{C337C0F3-50AB-4F65-AC57-36A9AA7AF690}" destId="{9E874ED8-A673-4839-8C61-60CDFB615EB9}" srcOrd="0" destOrd="0" presId="urn:microsoft.com/office/officeart/2005/8/layout/cycle2"/>
    <dgm:cxn modelId="{C2DF9CE5-CD9D-43E1-8AA8-B2CAA3905252}" type="presParOf" srcId="{E7738337-352A-42F5-8679-4B389895C58F}" destId="{48FCCC74-90FF-40D3-AE7F-1926CA28ADF8}" srcOrd="4" destOrd="0" presId="urn:microsoft.com/office/officeart/2005/8/layout/cycle2"/>
    <dgm:cxn modelId="{E746092C-695F-4B21-850A-660A98BAF7DD}" type="presParOf" srcId="{E7738337-352A-42F5-8679-4B389895C58F}" destId="{C64D3730-DBD3-4C5D-B1D6-2FD91E2F566F}" srcOrd="5" destOrd="0" presId="urn:microsoft.com/office/officeart/2005/8/layout/cycle2"/>
    <dgm:cxn modelId="{D35F6E15-CBB2-454F-B0C0-7AD271D5FE07}" type="presParOf" srcId="{C64D3730-DBD3-4C5D-B1D6-2FD91E2F566F}" destId="{B58C2C00-A085-4F0C-AB7D-E29C92701317}" srcOrd="0" destOrd="0" presId="urn:microsoft.com/office/officeart/2005/8/layout/cycle2"/>
    <dgm:cxn modelId="{92FDCF9E-30FA-4C4D-B22D-7FAC227AB599}" type="presParOf" srcId="{E7738337-352A-42F5-8679-4B389895C58F}" destId="{906B775A-EE78-4F8E-9330-F16E7E4FEFD9}" srcOrd="6" destOrd="0" presId="urn:microsoft.com/office/officeart/2005/8/layout/cycle2"/>
    <dgm:cxn modelId="{992CB28F-1DA2-4853-A461-46D194241F75}" type="presParOf" srcId="{E7738337-352A-42F5-8679-4B389895C58F}" destId="{8C26279D-3AF9-4371-B92A-6ACCBF0589A9}" srcOrd="7" destOrd="0" presId="urn:microsoft.com/office/officeart/2005/8/layout/cycle2"/>
    <dgm:cxn modelId="{0AB017E1-5F46-417F-9626-1D9470D3EE80}" type="presParOf" srcId="{8C26279D-3AF9-4371-B92A-6ACCBF0589A9}" destId="{526879A5-408E-455B-868A-2AB0D633EECE}" srcOrd="0" destOrd="0" presId="urn:microsoft.com/office/officeart/2005/8/layout/cycle2"/>
    <dgm:cxn modelId="{C8E75F78-B4DC-4A0C-BB98-EE4B86ED1E44}" type="presParOf" srcId="{E7738337-352A-42F5-8679-4B389895C58F}" destId="{2B431381-90CA-4B11-85EA-4669B67D0DCC}" srcOrd="8" destOrd="0" presId="urn:microsoft.com/office/officeart/2005/8/layout/cycle2"/>
    <dgm:cxn modelId="{5252D704-CAB6-4245-9A22-504AB9FFD37E}" type="presParOf" srcId="{E7738337-352A-42F5-8679-4B389895C58F}" destId="{389A7AC3-D384-42B7-A5B4-03621C31E337}" srcOrd="9" destOrd="0" presId="urn:microsoft.com/office/officeart/2005/8/layout/cycle2"/>
    <dgm:cxn modelId="{C277A0DC-D9C0-4167-B868-D1DE9B69AEE4}" type="presParOf" srcId="{389A7AC3-D384-42B7-A5B4-03621C31E337}" destId="{DF2FDA64-13F7-4210-B9EF-619D70EF52C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7931F-A1AE-4C6B-8926-655F54A52DB1}">
      <dsp:nvSpPr>
        <dsp:cNvPr id="0" name=""/>
        <dsp:cNvSpPr/>
      </dsp:nvSpPr>
      <dsp:spPr>
        <a:xfrm>
          <a:off x="1239368" y="0"/>
          <a:ext cx="856645" cy="856645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 </a:t>
          </a:r>
        </a:p>
      </dsp:txBody>
      <dsp:txXfrm>
        <a:off x="1364821" y="125453"/>
        <a:ext cx="605739" cy="605739"/>
      </dsp:txXfrm>
    </dsp:sp>
    <dsp:sp modelId="{971A356C-9575-46A9-8C4E-EA0CDF52BDD5}">
      <dsp:nvSpPr>
        <dsp:cNvPr id="0" name=""/>
        <dsp:cNvSpPr/>
      </dsp:nvSpPr>
      <dsp:spPr>
        <a:xfrm rot="2161760">
          <a:off x="2068789" y="658369"/>
          <a:ext cx="227894" cy="2891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2075328" y="696086"/>
        <a:ext cx="159526" cy="173470"/>
      </dsp:txXfrm>
    </dsp:sp>
    <dsp:sp modelId="{E4EE7770-797C-4BAE-B29F-50A39413190A}">
      <dsp:nvSpPr>
        <dsp:cNvPr id="0" name=""/>
        <dsp:cNvSpPr/>
      </dsp:nvSpPr>
      <dsp:spPr>
        <a:xfrm>
          <a:off x="2279891" y="756798"/>
          <a:ext cx="856645" cy="856645"/>
        </a:xfrm>
        <a:prstGeom prst="ellipse">
          <a:avLst/>
        </a:prstGeom>
        <a:solidFill>
          <a:schemeClr val="accent1">
            <a:shade val="50000"/>
            <a:hueOff val="144575"/>
            <a:satOff val="-3024"/>
            <a:lumOff val="168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 </a:t>
          </a:r>
        </a:p>
      </dsp:txBody>
      <dsp:txXfrm>
        <a:off x="2405344" y="882251"/>
        <a:ext cx="605739" cy="605739"/>
      </dsp:txXfrm>
    </dsp:sp>
    <dsp:sp modelId="{C337C0F3-50AB-4F65-AC57-36A9AA7AF690}">
      <dsp:nvSpPr>
        <dsp:cNvPr id="0" name=""/>
        <dsp:cNvSpPr/>
      </dsp:nvSpPr>
      <dsp:spPr>
        <a:xfrm rot="6480000">
          <a:off x="2397662" y="1646039"/>
          <a:ext cx="227640" cy="2891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50045"/>
            <a:satOff val="-2771"/>
            <a:lumOff val="128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2442360" y="1671388"/>
        <a:ext cx="159348" cy="173470"/>
      </dsp:txXfrm>
    </dsp:sp>
    <dsp:sp modelId="{48FCCC74-90FF-40D3-AE7F-1926CA28ADF8}">
      <dsp:nvSpPr>
        <dsp:cNvPr id="0" name=""/>
        <dsp:cNvSpPr/>
      </dsp:nvSpPr>
      <dsp:spPr>
        <a:xfrm>
          <a:off x="1882446" y="1980006"/>
          <a:ext cx="856645" cy="856645"/>
        </a:xfrm>
        <a:prstGeom prst="ellipse">
          <a:avLst/>
        </a:prstGeom>
        <a:solidFill>
          <a:schemeClr val="accent1">
            <a:shade val="50000"/>
            <a:hueOff val="289149"/>
            <a:satOff val="-6048"/>
            <a:lumOff val="336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 </a:t>
          </a:r>
        </a:p>
      </dsp:txBody>
      <dsp:txXfrm>
        <a:off x="2007899" y="2105459"/>
        <a:ext cx="605739" cy="605739"/>
      </dsp:txXfrm>
    </dsp:sp>
    <dsp:sp modelId="{C64D3730-DBD3-4C5D-B1D6-2FD91E2F566F}">
      <dsp:nvSpPr>
        <dsp:cNvPr id="0" name=""/>
        <dsp:cNvSpPr/>
      </dsp:nvSpPr>
      <dsp:spPr>
        <a:xfrm rot="10800000">
          <a:off x="1560313" y="2263770"/>
          <a:ext cx="227640" cy="2891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00089"/>
            <a:satOff val="-5542"/>
            <a:lumOff val="257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1628605" y="2321594"/>
        <a:ext cx="159348" cy="173470"/>
      </dsp:txXfrm>
    </dsp:sp>
    <dsp:sp modelId="{906B775A-EE78-4F8E-9330-F16E7E4FEFD9}">
      <dsp:nvSpPr>
        <dsp:cNvPr id="0" name=""/>
        <dsp:cNvSpPr/>
      </dsp:nvSpPr>
      <dsp:spPr>
        <a:xfrm>
          <a:off x="596289" y="1980006"/>
          <a:ext cx="856645" cy="856645"/>
        </a:xfrm>
        <a:prstGeom prst="ellipse">
          <a:avLst/>
        </a:prstGeom>
        <a:solidFill>
          <a:schemeClr val="accent1">
            <a:shade val="50000"/>
            <a:hueOff val="289149"/>
            <a:satOff val="-6048"/>
            <a:lumOff val="336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 </a:t>
          </a:r>
        </a:p>
      </dsp:txBody>
      <dsp:txXfrm>
        <a:off x="721742" y="2105459"/>
        <a:ext cx="605739" cy="605739"/>
      </dsp:txXfrm>
    </dsp:sp>
    <dsp:sp modelId="{8C26279D-3AF9-4371-B92A-6ACCBF0589A9}">
      <dsp:nvSpPr>
        <dsp:cNvPr id="0" name=""/>
        <dsp:cNvSpPr/>
      </dsp:nvSpPr>
      <dsp:spPr>
        <a:xfrm rot="15120000">
          <a:off x="714060" y="1658293"/>
          <a:ext cx="227640" cy="2891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00089"/>
            <a:satOff val="-5542"/>
            <a:lumOff val="257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758758" y="1748592"/>
        <a:ext cx="159348" cy="173470"/>
      </dsp:txXfrm>
    </dsp:sp>
    <dsp:sp modelId="{2B431381-90CA-4B11-85EA-4669B67D0DCC}">
      <dsp:nvSpPr>
        <dsp:cNvPr id="0" name=""/>
        <dsp:cNvSpPr/>
      </dsp:nvSpPr>
      <dsp:spPr>
        <a:xfrm>
          <a:off x="198844" y="756798"/>
          <a:ext cx="856645" cy="856645"/>
        </a:xfrm>
        <a:prstGeom prst="ellipse">
          <a:avLst/>
        </a:prstGeom>
        <a:solidFill>
          <a:schemeClr val="accent1">
            <a:shade val="50000"/>
            <a:hueOff val="144575"/>
            <a:satOff val="-3024"/>
            <a:lumOff val="168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 </a:t>
          </a:r>
        </a:p>
      </dsp:txBody>
      <dsp:txXfrm>
        <a:off x="324297" y="882251"/>
        <a:ext cx="605739" cy="605739"/>
      </dsp:txXfrm>
    </dsp:sp>
    <dsp:sp modelId="{389A7AC3-D384-42B7-A5B4-03621C31E337}">
      <dsp:nvSpPr>
        <dsp:cNvPr id="0" name=""/>
        <dsp:cNvSpPr/>
      </dsp:nvSpPr>
      <dsp:spPr>
        <a:xfrm rot="19438240">
          <a:off x="1028266" y="665957"/>
          <a:ext cx="227894" cy="2891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50045"/>
            <a:satOff val="-2771"/>
            <a:lumOff val="128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034805" y="743888"/>
        <a:ext cx="159526" cy="173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4349E-0CEB-4CCE-9148-26ABD116D7CB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5C3A9-AEE8-4AE0-B5A7-B58AACE724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61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CF6CF-3168-4E0D-B60B-32D5961D68CC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3FCD1-2D13-447D-8453-1B1C6C6B6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69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3FCD1-2D13-447D-8453-1B1C6C6B6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401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HRT seeks to determine the effectiveness and future role of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Microtransit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 the HRT service area through this Project.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Microtransit’s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viability requires testing in different use cases to empirically determine how its service characteristics and performance may work as a safe and sustainable new travel option.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1C1A4-4052-5C4E-A80B-A5059E877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030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3FCD1-2D13-447D-8453-1B1C6C6B6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973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1C1A4-4052-5C4E-A80B-A5059E877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58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1C1A4-4052-5C4E-A80B-A5059E877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70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1C1A4-4052-5C4E-A80B-A5059E877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86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3FCD1-2D13-447D-8453-1B1C6C6B6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07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5A94-6635-4079-ADF7-5FE99C117418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2ED5-0191-644D-850B-545DBE887B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26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4591-A0DD-4163-841B-2BEF9E14C99D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A8F67-2C4A-4947-A539-C08817F4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42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8F82-9709-4D66-9274-B85713A71451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A8F67-2C4A-4947-A539-C08817F4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88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8943" y="3086100"/>
            <a:ext cx="7592786" cy="2122714"/>
          </a:xfrm>
        </p:spPr>
        <p:txBody>
          <a:bodyPr>
            <a:noAutofit/>
          </a:bodyPr>
          <a:lstStyle>
            <a:lvl1pPr algn="l"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80F03A81-3AE0-4ACB-BDA0-E05B9ACD5C63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87CB2ED5-0191-644D-850B-545DBE887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26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474322"/>
            <a:ext cx="7568293" cy="440871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8506" y="915194"/>
            <a:ext cx="7568293" cy="145547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rgbClr val="898989"/>
                </a:solidFill>
              </a:defRPr>
            </a:lvl1pPr>
            <a:lvl2pPr>
              <a:defRPr sz="1800" baseline="0">
                <a:solidFill>
                  <a:srgbClr val="898989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80F0-DEBE-4D98-B2CF-15F5528B0086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A8F67-2C4A-4947-A539-C08817F494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118507" y="2414190"/>
            <a:ext cx="7568293" cy="2648877"/>
          </a:xfrm>
        </p:spPr>
        <p:txBody>
          <a:bodyPr>
            <a:noAutofit/>
          </a:bodyPr>
          <a:lstStyle>
            <a:lvl1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>
                <a:solidFill>
                  <a:srgbClr val="898989"/>
                </a:solidFill>
              </a:defRPr>
            </a:lvl1pPr>
            <a:lvl2pPr>
              <a:defRPr sz="1800" baseline="0">
                <a:solidFill>
                  <a:srgbClr val="898989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419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27AE-1F69-4B42-B52B-D63EE93B99BE}" type="datetime1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A8F67-2C4A-4947-A539-C08817F494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168400" y="1600200"/>
            <a:ext cx="7518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5627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2074523"/>
            <a:ext cx="7568293" cy="440871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8506" y="2515395"/>
            <a:ext cx="7568293" cy="145547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rgbClr val="898989"/>
                </a:solidFill>
              </a:defRPr>
            </a:lvl1pPr>
            <a:lvl2pPr>
              <a:defRPr sz="1800" baseline="0">
                <a:solidFill>
                  <a:srgbClr val="898989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C043-D13E-4902-AD0B-71C47EC2CA77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A8F67-2C4A-4947-A539-C08817F494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118507" y="4014391"/>
            <a:ext cx="7568293" cy="1929209"/>
          </a:xfrm>
        </p:spPr>
        <p:txBody>
          <a:bodyPr>
            <a:noAutofit/>
          </a:bodyPr>
          <a:lstStyle>
            <a:lvl1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>
                <a:solidFill>
                  <a:srgbClr val="898989"/>
                </a:solidFill>
              </a:defRPr>
            </a:lvl1pPr>
            <a:lvl2pPr>
              <a:defRPr sz="1800" baseline="0">
                <a:solidFill>
                  <a:srgbClr val="898989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1119188" y="222516"/>
            <a:ext cx="7567612" cy="11001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1923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EFB3-AF79-4C66-8925-B84DA2BA46BB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A8F67-2C4A-4947-A539-C08817F4949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1119188" y="222516"/>
            <a:ext cx="7567612" cy="11001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168400" y="1600200"/>
            <a:ext cx="7518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7202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F370-ACDE-40BA-82D5-FA78323DA1C7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A8F67-2C4A-4947-A539-C08817F4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84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49C5-1657-4A01-BA67-666DA5D7A066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A8F67-2C4A-4947-A539-C08817F4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41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AA41-B4BA-497A-9CA9-4B69A7849DC0}" type="datetime1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A8F67-2C4A-4947-A539-C08817F4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50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D10E1-C0B3-4E5D-97C1-BA2BEE3A5653}" type="datetime1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A8F67-2C4A-4947-A539-C08817F4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63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BF18-037C-4A4C-8491-0B118C5ED149}" type="datetime1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A8F67-2C4A-4947-A539-C08817F4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79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8D67-6EB4-4803-AD45-D4E703491204}" type="datetime1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A8F67-2C4A-4947-A539-C08817F4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56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952D-D8E1-48F0-BED8-E8B8DA232257}" type="datetime1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2ED5-0191-644D-850B-545DBE887B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3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8A7A-240D-4C90-8C01-AC2EB0DFBBC7}" type="datetime1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A8F67-2C4A-4947-A539-C08817F4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5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47C4A-C7D0-4FCC-9ADB-EB3E04CF1D80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A8F67-2C4A-4947-A539-C08817F4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6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94" r:id="rId12"/>
    <p:sldLayoutId id="2147483795" r:id="rId13"/>
    <p:sldLayoutId id="2147483796" r:id="rId14"/>
    <p:sldLayoutId id="2147483797" r:id="rId15"/>
    <p:sldLayoutId id="2147483799" r:id="rId1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4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diagramLayout" Target="../diagrams/layout1.xml"/><Relationship Id="rId11" Type="http://schemas.openxmlformats.org/officeDocument/2006/relationships/hyperlink" Target="https://ecocivitas.es/en/what-we-do/sustainable-mobility/" TargetMode="External"/><Relationship Id="rId5" Type="http://schemas.openxmlformats.org/officeDocument/2006/relationships/diagramData" Target="../diagrams/data1.xml"/><Relationship Id="rId10" Type="http://schemas.openxmlformats.org/officeDocument/2006/relationships/image" Target="../media/image8.jpg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371600" y="3118225"/>
            <a:ext cx="7772400" cy="2080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700" b="1" spc="-150" dirty="0">
                <a:solidFill>
                  <a:prstClr val="white"/>
                </a:solidFill>
                <a:latin typeface="Arial"/>
                <a:cs typeface="Arial"/>
              </a:rPr>
              <a:t>Hampton Roads Transit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700" b="1" spc="-150" dirty="0">
                <a:solidFill>
                  <a:prstClr val="white"/>
                </a:solidFill>
                <a:latin typeface="Arial"/>
                <a:cs typeface="Arial"/>
              </a:rPr>
              <a:t>Microtransit Pilot Project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B2ED5-0191-644D-850B-545DBE887B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507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B2ED5-0191-644D-850B-545DBE887B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7A0A47-394E-45D4-96CA-516DE4754809}"/>
              </a:ext>
            </a:extLst>
          </p:cNvPr>
          <p:cNvSpPr/>
          <p:nvPr/>
        </p:nvSpPr>
        <p:spPr>
          <a:xfrm>
            <a:off x="187569" y="2912107"/>
            <a:ext cx="8499231" cy="182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6000" dirty="0">
                <a:solidFill>
                  <a:prstClr val="black"/>
                </a:solidFill>
                <a:cs typeface="Arial" panose="020B0604020202020204" pitchFamily="34" charset="0"/>
              </a:rPr>
              <a:t>Questions?</a:t>
            </a:r>
          </a:p>
          <a:p>
            <a:pPr lvl="0" algn="ctr">
              <a:spcBef>
                <a:spcPct val="20000"/>
              </a:spcBef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283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39387" y="541004"/>
            <a:ext cx="7405532" cy="858337"/>
          </a:xfrm>
        </p:spPr>
        <p:txBody>
          <a:bodyPr>
            <a:noAutofit/>
          </a:bodyPr>
          <a:lstStyle/>
          <a:p>
            <a:pPr algn="l">
              <a:lnSpc>
                <a:spcPts val="2835"/>
              </a:lnSpc>
            </a:pPr>
            <a:r>
              <a:rPr lang="en-US" sz="3200" b="1" spc="-150" dirty="0">
                <a:solidFill>
                  <a:schemeClr val="bg1"/>
                </a:solidFill>
                <a:latin typeface="Arial"/>
                <a:cs typeface="Arial"/>
              </a:rPr>
              <a:t>Microtransit Pilot Project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BE717F-01F7-44E3-8CD5-3748771FF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B2ED5-0191-644D-850B-545DBE887B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6841DF-4369-4A78-00D2-527A0BA25C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2367" y="1923630"/>
            <a:ext cx="5156028" cy="36933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A574E8-3C14-45EC-4B70-BD657A9C11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862" y="3429000"/>
            <a:ext cx="2560657" cy="26254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577ED1-3D11-1E0E-19F9-8D27E72AA9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637127"/>
            <a:ext cx="3392382" cy="179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55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4" y="418713"/>
            <a:ext cx="7772400" cy="752747"/>
          </a:xfrm>
        </p:spPr>
        <p:txBody>
          <a:bodyPr>
            <a:normAutofit/>
          </a:bodyPr>
          <a:lstStyle/>
          <a:p>
            <a:pPr algn="l"/>
            <a:r>
              <a:rPr lang="en-US" sz="3600" b="1" spc="-150" dirty="0">
                <a:solidFill>
                  <a:schemeClr val="bg1"/>
                </a:solidFill>
                <a:latin typeface="Arial"/>
                <a:cs typeface="Arial"/>
              </a:rPr>
              <a:t>How Does Microtransit Work?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B2ED5-0191-644D-850B-545DBE887B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698ADC-EE4E-996A-50B5-98641451F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110"/>
            <a:ext cx="9144000" cy="392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90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1590" y="291513"/>
            <a:ext cx="8952410" cy="858337"/>
          </a:xfrm>
        </p:spPr>
        <p:txBody>
          <a:bodyPr>
            <a:noAutofit/>
          </a:bodyPr>
          <a:lstStyle/>
          <a:p>
            <a:pPr algn="l">
              <a:lnSpc>
                <a:spcPts val="2835"/>
              </a:lnSpc>
            </a:pPr>
            <a:br>
              <a:rPr lang="en-US" sz="3200" b="1" spc="-150" dirty="0">
                <a:solidFill>
                  <a:schemeClr val="bg1"/>
                </a:solidFill>
                <a:latin typeface="Arial"/>
                <a:cs typeface="Arial"/>
              </a:rPr>
            </a:br>
            <a:br>
              <a:rPr lang="en-US" sz="3200" b="1" spc="-15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200" b="1" spc="-150" dirty="0">
                <a:solidFill>
                  <a:schemeClr val="bg1"/>
                </a:solidFill>
                <a:latin typeface="Arial"/>
                <a:cs typeface="Arial"/>
              </a:rPr>
              <a:t>Why Microtransit?</a:t>
            </a:r>
            <a:br>
              <a:rPr lang="en-US" sz="3200" b="1" spc="-150" dirty="0">
                <a:solidFill>
                  <a:schemeClr val="bg1"/>
                </a:solidFill>
                <a:latin typeface="Arial"/>
                <a:cs typeface="Arial"/>
              </a:rPr>
            </a:br>
            <a:br>
              <a:rPr lang="en-US" sz="3200" b="1" spc="-150" dirty="0">
                <a:solidFill>
                  <a:schemeClr val="bg1"/>
                </a:solidFill>
                <a:latin typeface="Arial"/>
                <a:cs typeface="Arial"/>
              </a:rPr>
            </a:br>
            <a:endParaRPr lang="en-US" sz="3200" b="1" spc="-1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BE717F-01F7-44E3-8CD5-3748771FF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B2ED5-0191-644D-850B-545DBE887B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6191357-ADDE-49B5-9AA1-1872F329E6FB}"/>
              </a:ext>
            </a:extLst>
          </p:cNvPr>
          <p:cNvSpPr txBox="1">
            <a:spLocks/>
          </p:cNvSpPr>
          <p:nvPr/>
        </p:nvSpPr>
        <p:spPr>
          <a:xfrm>
            <a:off x="1264846" y="4802161"/>
            <a:ext cx="6015519" cy="411167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5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93C7F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F9BBC4-8973-31AD-CF74-79C9D489A0CD}"/>
              </a:ext>
            </a:extLst>
          </p:cNvPr>
          <p:cNvSpPr/>
          <p:nvPr/>
        </p:nvSpPr>
        <p:spPr>
          <a:xfrm>
            <a:off x="0" y="1576253"/>
            <a:ext cx="68863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>
                <a:ln w="0"/>
                <a:solidFill>
                  <a:srgbClr val="293C7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Evolving Marketplace &amp; Expectations…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C8B50E-B17C-CCB9-9AEC-CD1ACB6F7462}"/>
              </a:ext>
            </a:extLst>
          </p:cNvPr>
          <p:cNvSpPr/>
          <p:nvPr/>
        </p:nvSpPr>
        <p:spPr>
          <a:xfrm rot="10800000" flipV="1">
            <a:off x="992778" y="4418577"/>
            <a:ext cx="81512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kumimoji="0" lang="en-US" sz="5400" i="0" u="none" strike="noStrike" kern="0" normalizeH="0" noProof="0" dirty="0">
                <a:ln w="0"/>
                <a:solidFill>
                  <a:srgbClr val="2F448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Franklin Gothic Book"/>
                <a:ea typeface="+mn-ea"/>
                <a:cs typeface="Arial" panose="020B0604020202020204" pitchFamily="34" charset="0"/>
              </a:rPr>
              <a:t>Agencies adapting to integrate mobility services</a:t>
            </a:r>
            <a:endParaRPr lang="en-US" sz="5400" dirty="0">
              <a:ln w="0"/>
              <a:solidFill>
                <a:srgbClr val="2F448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0A060A27-DD85-A20A-21B3-C07A47FDCE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3389394"/>
              </p:ext>
            </p:extLst>
          </p:nvPr>
        </p:nvGraphicFramePr>
        <p:xfrm>
          <a:off x="5808618" y="1673572"/>
          <a:ext cx="3335382" cy="2837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7" name="Picture 16" descr="A picture containing train, infrastructure, subway, line&#10;&#10;Description automatically generated">
            <a:extLst>
              <a:ext uri="{FF2B5EF4-FFF2-40B4-BE49-F238E27FC236}">
                <a16:creationId xmlns:a16="http://schemas.microsoft.com/office/drawing/2014/main" id="{7DDF9388-54D9-A6E0-85B0-918639C0F4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30630" y="3454061"/>
            <a:ext cx="2630977" cy="175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16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39387" y="295657"/>
            <a:ext cx="7405532" cy="858337"/>
          </a:xfrm>
        </p:spPr>
        <p:txBody>
          <a:bodyPr>
            <a:noAutofit/>
          </a:bodyPr>
          <a:lstStyle/>
          <a:p>
            <a:pPr algn="l">
              <a:lnSpc>
                <a:spcPts val="2835"/>
              </a:lnSpc>
            </a:pPr>
            <a:r>
              <a:rPr lang="en-US" sz="3200" b="1" spc="-150" dirty="0">
                <a:solidFill>
                  <a:schemeClr val="bg1"/>
                </a:solidFill>
                <a:latin typeface="Arial"/>
                <a:cs typeface="Arial"/>
              </a:rPr>
              <a:t>Microtransit Pilot Project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BE717F-01F7-44E3-8CD5-3748771FF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B2ED5-0191-644D-850B-545DBE887B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ACBF8AA-0016-4AEA-95E6-B894243929C4}"/>
              </a:ext>
            </a:extLst>
          </p:cNvPr>
          <p:cNvSpPr txBox="1">
            <a:spLocks/>
          </p:cNvSpPr>
          <p:nvPr/>
        </p:nvSpPr>
        <p:spPr>
          <a:xfrm>
            <a:off x="164786" y="1421079"/>
            <a:ext cx="4214267" cy="463727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50"/>
              </a:spcAft>
              <a:defRPr/>
            </a:pPr>
            <a:r>
              <a:rPr lang="en-US" sz="4000" dirty="0">
                <a:solidFill>
                  <a:srgbClr val="293C7F"/>
                </a:solidFill>
                <a:cs typeface="Arial" panose="020B0604020202020204" pitchFamily="34" charset="0"/>
              </a:rPr>
              <a:t>Zone A  </a:t>
            </a:r>
          </a:p>
          <a:p>
            <a:pPr marL="571500" indent="-571500" algn="l">
              <a:spcAft>
                <a:spcPts val="15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293C7F"/>
                </a:solidFill>
                <a:cs typeface="Arial" panose="020B0604020202020204" pitchFamily="34" charset="0"/>
              </a:rPr>
              <a:t>Virginia Beach</a:t>
            </a:r>
          </a:p>
          <a:p>
            <a:pPr marL="571500" indent="-571500" algn="l">
              <a:spcAft>
                <a:spcPts val="15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293C7F"/>
                </a:solidFill>
                <a:cs typeface="Arial" panose="020B0604020202020204" pitchFamily="34" charset="0"/>
              </a:rPr>
              <a:t>15 square miles</a:t>
            </a:r>
          </a:p>
          <a:p>
            <a:pPr marL="571500" indent="-571500" algn="l">
              <a:spcAft>
                <a:spcPts val="15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293C7F"/>
                </a:solidFill>
                <a:cs typeface="Arial" panose="020B0604020202020204" pitchFamily="34" charset="0"/>
              </a:rPr>
              <a:t>Connections to seven fixed routes and Norfolk light rail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FAEC0C-3FBC-1AA5-0D53-8B0934C252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624011"/>
            <a:ext cx="4407214" cy="451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294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l">
              <a:lnSpc>
                <a:spcPts val="2835"/>
              </a:lnSpc>
            </a:pPr>
            <a:r>
              <a:rPr lang="en-US" sz="3200" b="1" spc="-150" dirty="0" err="1">
                <a:solidFill>
                  <a:schemeClr val="bg1"/>
                </a:solidFill>
                <a:latin typeface="Arial"/>
                <a:cs typeface="Arial"/>
              </a:rPr>
              <a:t>Microtransit</a:t>
            </a:r>
            <a:r>
              <a:rPr lang="en-US" sz="3200" b="1" spc="-150" dirty="0">
                <a:solidFill>
                  <a:schemeClr val="bg1"/>
                </a:solidFill>
                <a:latin typeface="Arial"/>
                <a:cs typeface="Arial"/>
              </a:rPr>
              <a:t> Pilot Project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BE717F-01F7-44E3-8CD5-3748771FF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7CB2ED5-0191-644D-850B-545DBE887B13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26F055B-9319-4331-BDD3-0D6C6187A1FA}"/>
              </a:ext>
            </a:extLst>
          </p:cNvPr>
          <p:cNvSpPr txBox="1">
            <a:spLocks/>
          </p:cNvSpPr>
          <p:nvPr/>
        </p:nvSpPr>
        <p:spPr>
          <a:xfrm>
            <a:off x="266302" y="1786247"/>
            <a:ext cx="4183778" cy="220227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50"/>
              </a:spcAft>
              <a:defRPr/>
            </a:pPr>
            <a:r>
              <a:rPr lang="en-US" sz="4000" dirty="0">
                <a:solidFill>
                  <a:srgbClr val="293C7F"/>
                </a:solidFill>
                <a:cs typeface="Arial" panose="020B0604020202020204" pitchFamily="34" charset="0"/>
              </a:rPr>
              <a:t>Zone B </a:t>
            </a:r>
          </a:p>
          <a:p>
            <a:pPr marL="571500" indent="-571500" algn="l">
              <a:spcAft>
                <a:spcPts val="15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293C7F"/>
                </a:solidFill>
                <a:cs typeface="Arial" panose="020B0604020202020204" pitchFamily="34" charset="0"/>
              </a:rPr>
              <a:t>Newport News</a:t>
            </a:r>
          </a:p>
          <a:p>
            <a:pPr marL="571500" indent="-571500" algn="l">
              <a:spcAft>
                <a:spcPts val="15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293C7F"/>
                </a:solidFill>
                <a:cs typeface="Arial" panose="020B0604020202020204" pitchFamily="34" charset="0"/>
              </a:rPr>
              <a:t>20 square miles</a:t>
            </a:r>
          </a:p>
          <a:p>
            <a:pPr marL="571500" indent="-571500" algn="l">
              <a:spcAft>
                <a:spcPts val="150"/>
              </a:spcAft>
              <a:buFont typeface="Arial" panose="020B0604020202020204" pitchFamily="34" charset="0"/>
              <a:buChar char="•"/>
              <a:defRPr/>
            </a:pPr>
            <a:r>
              <a:rPr lang="en-CA" sz="4000" dirty="0">
                <a:solidFill>
                  <a:srgbClr val="293C7F"/>
                </a:solidFill>
                <a:cs typeface="Arial" panose="020B0604020202020204" pitchFamily="34" charset="0"/>
              </a:rPr>
              <a:t>Connections to five fixed routes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5977F2-2139-1634-C109-BE6FC95F65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0080" y="1602678"/>
            <a:ext cx="4427618" cy="439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51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A8F67-2C4A-4947-A539-C08817F49490}" type="slidenum">
              <a:rPr lang="en-US" smtClean="0"/>
              <a:t>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47384" y="222516"/>
            <a:ext cx="7567612" cy="1100138"/>
          </a:xfrm>
        </p:spPr>
        <p:txBody>
          <a:bodyPr/>
          <a:lstStyle/>
          <a:p>
            <a:r>
              <a:rPr lang="en-US" dirty="0"/>
              <a:t>Microtransit Vehicles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" y="2856410"/>
            <a:ext cx="4303808" cy="31843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757948-6F99-2507-CA20-5733C09DA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081" y="1593856"/>
            <a:ext cx="4245761" cy="318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13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A8F67-2C4A-4947-A539-C08817F49490}" type="slidenum">
              <a:rPr lang="en-US" smtClean="0"/>
              <a:t>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12698" y="222516"/>
            <a:ext cx="7567612" cy="1100138"/>
          </a:xfrm>
        </p:spPr>
        <p:txBody>
          <a:bodyPr/>
          <a:lstStyle/>
          <a:p>
            <a:r>
              <a:rPr lang="en-US" dirty="0"/>
              <a:t>Statistics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CAC4CF-9039-559D-1095-2EBAA5651D37}"/>
              </a:ext>
            </a:extLst>
          </p:cNvPr>
          <p:cNvSpPr txBox="1"/>
          <p:nvPr/>
        </p:nvSpPr>
        <p:spPr>
          <a:xfrm>
            <a:off x="456343" y="1666788"/>
            <a:ext cx="34855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293C7F"/>
                </a:solidFill>
              </a:rPr>
              <a:t>30,352 </a:t>
            </a:r>
          </a:p>
          <a:p>
            <a:r>
              <a:rPr lang="en-US" sz="3600" dirty="0">
                <a:solidFill>
                  <a:srgbClr val="293C7F"/>
                </a:solidFill>
              </a:rPr>
              <a:t>Completed Rides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7F26CE-30F0-66A9-6241-7BE374F9DE26}"/>
              </a:ext>
            </a:extLst>
          </p:cNvPr>
          <p:cNvSpPr txBox="1"/>
          <p:nvPr/>
        </p:nvSpPr>
        <p:spPr>
          <a:xfrm>
            <a:off x="456343" y="2933348"/>
            <a:ext cx="30291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293C7F"/>
                </a:solidFill>
              </a:rPr>
              <a:t>1,223 </a:t>
            </a:r>
          </a:p>
          <a:p>
            <a:r>
              <a:rPr lang="en-US" sz="3600" dirty="0">
                <a:solidFill>
                  <a:srgbClr val="293C7F"/>
                </a:solidFill>
              </a:rPr>
              <a:t>Unique Riders </a:t>
            </a:r>
          </a:p>
          <a:p>
            <a:r>
              <a:rPr lang="en-US" sz="3600" dirty="0">
                <a:solidFill>
                  <a:srgbClr val="293C7F"/>
                </a:solidFill>
              </a:rPr>
              <a:t>Served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C3D35D-C739-5E00-6672-C39CDC00A117}"/>
              </a:ext>
            </a:extLst>
          </p:cNvPr>
          <p:cNvSpPr txBox="1"/>
          <p:nvPr/>
        </p:nvSpPr>
        <p:spPr>
          <a:xfrm>
            <a:off x="5487327" y="4173984"/>
            <a:ext cx="33302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293C7F"/>
                </a:solidFill>
              </a:rPr>
              <a:t>5.4 </a:t>
            </a:r>
          </a:p>
          <a:p>
            <a:r>
              <a:rPr lang="en-US" sz="3600" dirty="0">
                <a:solidFill>
                  <a:srgbClr val="293C7F"/>
                </a:solidFill>
              </a:rPr>
              <a:t>Average Weekly </a:t>
            </a:r>
          </a:p>
          <a:p>
            <a:r>
              <a:rPr lang="en-US" sz="3600" dirty="0">
                <a:solidFill>
                  <a:srgbClr val="293C7F"/>
                </a:solidFill>
              </a:rPr>
              <a:t>Trips Per Rider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94A4AA-B192-8040-DF91-A760653C1700}"/>
              </a:ext>
            </a:extLst>
          </p:cNvPr>
          <p:cNvSpPr txBox="1"/>
          <p:nvPr/>
        </p:nvSpPr>
        <p:spPr>
          <a:xfrm>
            <a:off x="5487327" y="1725715"/>
            <a:ext cx="33093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293C7F"/>
                </a:solidFill>
              </a:rPr>
              <a:t>11.3 </a:t>
            </a:r>
          </a:p>
          <a:p>
            <a:r>
              <a:rPr lang="en-US" sz="3600" dirty="0">
                <a:solidFill>
                  <a:srgbClr val="293C7F"/>
                </a:solidFill>
              </a:rPr>
              <a:t>Minute Average </a:t>
            </a:r>
          </a:p>
          <a:p>
            <a:r>
              <a:rPr lang="en-US" sz="3600" dirty="0">
                <a:solidFill>
                  <a:srgbClr val="293C7F"/>
                </a:solidFill>
              </a:rPr>
              <a:t>Wait 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E4CE98-6DD9-276D-24F8-D624E41C5F1A}"/>
              </a:ext>
            </a:extLst>
          </p:cNvPr>
          <p:cNvSpPr txBox="1"/>
          <p:nvPr/>
        </p:nvSpPr>
        <p:spPr>
          <a:xfrm>
            <a:off x="456343" y="4820136"/>
            <a:ext cx="34101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293C7F"/>
                </a:solidFill>
              </a:rPr>
              <a:t>78%</a:t>
            </a:r>
          </a:p>
          <a:p>
            <a:r>
              <a:rPr lang="en-US" sz="3600" dirty="0">
                <a:solidFill>
                  <a:srgbClr val="293C7F"/>
                </a:solidFill>
              </a:rPr>
              <a:t>Completion Rate</a:t>
            </a:r>
          </a:p>
        </p:txBody>
      </p:sp>
    </p:spTree>
    <p:extLst>
      <p:ext uri="{BB962C8B-B14F-4D97-AF65-F5344CB8AC3E}">
        <p14:creationId xmlns:p14="http://schemas.microsoft.com/office/powerpoint/2010/main" val="327112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A8F67-2C4A-4947-A539-C08817F49490}" type="slidenum">
              <a:rPr lang="en-US" smtClean="0"/>
              <a:t>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12698" y="222516"/>
            <a:ext cx="7567612" cy="1100138"/>
          </a:xfrm>
        </p:spPr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1FECC2-C918-C248-A902-C74F359504B3}"/>
              </a:ext>
            </a:extLst>
          </p:cNvPr>
          <p:cNvSpPr txBox="1"/>
          <p:nvPr/>
        </p:nvSpPr>
        <p:spPr>
          <a:xfrm>
            <a:off x="512698" y="1628503"/>
            <a:ext cx="2761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293C7F"/>
                </a:solidFill>
              </a:rPr>
              <a:t>Longer pilot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F2F7C0-533C-FFF3-248F-1EA8A5E90814}"/>
              </a:ext>
            </a:extLst>
          </p:cNvPr>
          <p:cNvSpPr txBox="1"/>
          <p:nvPr/>
        </p:nvSpPr>
        <p:spPr>
          <a:xfrm>
            <a:off x="512698" y="2257517"/>
            <a:ext cx="4221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293C7F"/>
                </a:solidFill>
              </a:rPr>
              <a:t>Number of vehicles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04054B-21C4-ABC7-BCA8-D4F6EBC12CC7}"/>
              </a:ext>
            </a:extLst>
          </p:cNvPr>
          <p:cNvSpPr txBox="1"/>
          <p:nvPr/>
        </p:nvSpPr>
        <p:spPr>
          <a:xfrm>
            <a:off x="512698" y="2859119"/>
            <a:ext cx="1642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293C7F"/>
                </a:solidFill>
              </a:rPr>
              <a:t>WAV’s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12C8D0-96EE-5B50-7D98-91E5D09770A5}"/>
              </a:ext>
            </a:extLst>
          </p:cNvPr>
          <p:cNvSpPr txBox="1"/>
          <p:nvPr/>
        </p:nvSpPr>
        <p:spPr>
          <a:xfrm>
            <a:off x="512698" y="3488133"/>
            <a:ext cx="3776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293C7F"/>
                </a:solidFill>
              </a:rPr>
              <a:t>ETA Expectations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32698D-646D-FACE-0A6B-7F3EDE671488}"/>
              </a:ext>
            </a:extLst>
          </p:cNvPr>
          <p:cNvSpPr txBox="1"/>
          <p:nvPr/>
        </p:nvSpPr>
        <p:spPr>
          <a:xfrm>
            <a:off x="1783880" y="4567777"/>
            <a:ext cx="59009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293C7F"/>
                </a:solidFill>
              </a:rPr>
              <a:t>Successful??</a:t>
            </a:r>
          </a:p>
        </p:txBody>
      </p:sp>
    </p:spTree>
    <p:extLst>
      <p:ext uri="{BB962C8B-B14F-4D97-AF65-F5344CB8AC3E}">
        <p14:creationId xmlns:p14="http://schemas.microsoft.com/office/powerpoint/2010/main" val="161481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42733</TotalTime>
  <Words>176</Words>
  <Application>Microsoft Office PowerPoint</Application>
  <PresentationFormat>On-screen Show (4:3)</PresentationFormat>
  <Paragraphs>63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Franklin Gothic Book</vt:lpstr>
      <vt:lpstr>Franklin Gothic Medium</vt:lpstr>
      <vt:lpstr>Times New Roman</vt:lpstr>
      <vt:lpstr>Default Theme</vt:lpstr>
      <vt:lpstr>PowerPoint Presentation</vt:lpstr>
      <vt:lpstr>Microtransit Pilot Project</vt:lpstr>
      <vt:lpstr>How Does Microtransit Work? </vt:lpstr>
      <vt:lpstr>  Why Microtransit?  </vt:lpstr>
      <vt:lpstr>Microtransit Pilot Project</vt:lpstr>
      <vt:lpstr>Microtransit Pilot Project</vt:lpstr>
      <vt:lpstr>PowerPoint Presentation</vt:lpstr>
      <vt:lpstr>PowerPoint Presentation</vt:lpstr>
      <vt:lpstr>PowerPoint Presentation</vt:lpstr>
      <vt:lpstr>PowerPoint Presentation</vt:lpstr>
    </vt:vector>
  </TitlesOfParts>
  <Company>Hampton Roads Transit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Title Goes Here</dc:title>
  <dc:creator>Chris Pfaffinger</dc:creator>
  <cp:lastModifiedBy>Lisa Guthrie</cp:lastModifiedBy>
  <cp:revision>311</cp:revision>
  <cp:lastPrinted>2018-10-17T15:18:54Z</cp:lastPrinted>
  <dcterms:created xsi:type="dcterms:W3CDTF">2015-08-21T12:55:03Z</dcterms:created>
  <dcterms:modified xsi:type="dcterms:W3CDTF">2023-05-15T20:06:24Z</dcterms:modified>
</cp:coreProperties>
</file>