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1.xml" ContentType="application/vnd.openxmlformats-officedocument.themeOverr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 id="2147483696" r:id="rId2"/>
  </p:sldMasterIdLst>
  <p:notesMasterIdLst>
    <p:notesMasterId r:id="rId23"/>
  </p:notesMasterIdLst>
  <p:sldIdLst>
    <p:sldId id="315" r:id="rId3"/>
    <p:sldId id="272" r:id="rId4"/>
    <p:sldId id="279" r:id="rId5"/>
    <p:sldId id="302" r:id="rId6"/>
    <p:sldId id="293" r:id="rId7"/>
    <p:sldId id="318" r:id="rId8"/>
    <p:sldId id="305" r:id="rId9"/>
    <p:sldId id="303" r:id="rId10"/>
    <p:sldId id="298" r:id="rId11"/>
    <p:sldId id="317" r:id="rId12"/>
    <p:sldId id="304" r:id="rId13"/>
    <p:sldId id="314" r:id="rId14"/>
    <p:sldId id="312" r:id="rId15"/>
    <p:sldId id="322" r:id="rId16"/>
    <p:sldId id="310" r:id="rId17"/>
    <p:sldId id="323" r:id="rId18"/>
    <p:sldId id="324" r:id="rId19"/>
    <p:sldId id="325" r:id="rId20"/>
    <p:sldId id="309" r:id="rId21"/>
    <p:sldId id="320" r:id="rId22"/>
  </p:sldIdLst>
  <p:sldSz cx="9144000" cy="6858000" type="screen4x3"/>
  <p:notesSz cx="9296400" cy="7010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987" autoAdjust="0"/>
    <p:restoredTop sz="94660"/>
  </p:normalViewPr>
  <p:slideViewPr>
    <p:cSldViewPr snapToGrid="0">
      <p:cViewPr varScale="1">
        <p:scale>
          <a:sx n="97" d="100"/>
          <a:sy n="97" d="100"/>
        </p:scale>
        <p:origin x="1176" y="90"/>
      </p:cViewPr>
      <p:guideLst/>
    </p:cSldViewPr>
  </p:slideViewPr>
  <p:notesTextViewPr>
    <p:cViewPr>
      <p:scale>
        <a:sx n="3" d="2"/>
        <a:sy n="3" d="2"/>
      </p:scale>
      <p:origin x="0" y="0"/>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theme" Target="theme/theme1.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notesMaster" Target="notesMasters/notesMaster1.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package" Target="../embeddings/Microsoft_Excel_Worksheet.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0" i="0" u="none" strike="noStrike" kern="1200" spc="0" baseline="0">
                <a:solidFill>
                  <a:schemeClr val="accent1">
                    <a:lumMod val="75000"/>
                  </a:schemeClr>
                </a:solidFill>
                <a:latin typeface="+mn-lt"/>
                <a:ea typeface="+mn-ea"/>
                <a:cs typeface="+mn-cs"/>
              </a:defRPr>
            </a:pPr>
            <a:r>
              <a:rPr lang="en-US" sz="2000" b="1" dirty="0">
                <a:solidFill>
                  <a:schemeClr val="accent1">
                    <a:lumMod val="75000"/>
                  </a:schemeClr>
                </a:solidFill>
              </a:rPr>
              <a:t>HiveXpress vs. Bay Transit Express Monthly Ridership</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accent1">
                  <a:lumMod val="75000"/>
                </a:schemeClr>
              </a:solidFill>
              <a:latin typeface="+mn-lt"/>
              <a:ea typeface="+mn-ea"/>
              <a:cs typeface="+mn-cs"/>
            </a:defRPr>
          </a:pPr>
          <a:endParaRPr lang="en-US"/>
        </a:p>
      </c:txPr>
    </c:title>
    <c:autoTitleDeleted val="0"/>
    <c:plotArea>
      <c:layout>
        <c:manualLayout>
          <c:layoutTarget val="inner"/>
          <c:xMode val="edge"/>
          <c:yMode val="edge"/>
          <c:x val="5.6889886427747935E-2"/>
          <c:y val="9.6069249068282889E-2"/>
          <c:w val="0.92441852478720532"/>
          <c:h val="0.80183053503185342"/>
        </c:manualLayout>
      </c:layout>
      <c:lineChart>
        <c:grouping val="standard"/>
        <c:varyColors val="0"/>
        <c:ser>
          <c:idx val="0"/>
          <c:order val="0"/>
          <c:tx>
            <c:v>Monthly HiveXpress Ridership</c:v>
          </c:tx>
          <c:spPr>
            <a:ln w="28575" cap="rnd">
              <a:solidFill>
                <a:schemeClr val="accent1"/>
              </a:solidFill>
              <a:round/>
            </a:ln>
            <a:effectLst/>
          </c:spPr>
          <c:marker>
            <c:symbol val="none"/>
          </c:marker>
          <c:cat>
            <c:numRef>
              <c:f>Sheet1!$B$3:$T$3</c:f>
              <c:numCache>
                <c:formatCode>mmm\-yy</c:formatCode>
                <c:ptCount val="19"/>
                <c:pt idx="0">
                  <c:v>44470</c:v>
                </c:pt>
                <c:pt idx="1">
                  <c:v>44501</c:v>
                </c:pt>
                <c:pt idx="2" formatCode="[$-409]mmm\-yy;@">
                  <c:v>44531</c:v>
                </c:pt>
                <c:pt idx="3">
                  <c:v>44562</c:v>
                </c:pt>
                <c:pt idx="4">
                  <c:v>44593</c:v>
                </c:pt>
                <c:pt idx="5">
                  <c:v>44621</c:v>
                </c:pt>
                <c:pt idx="6">
                  <c:v>44652</c:v>
                </c:pt>
                <c:pt idx="7">
                  <c:v>44682</c:v>
                </c:pt>
                <c:pt idx="8">
                  <c:v>44713</c:v>
                </c:pt>
                <c:pt idx="9">
                  <c:v>44743</c:v>
                </c:pt>
                <c:pt idx="10">
                  <c:v>44774</c:v>
                </c:pt>
                <c:pt idx="11">
                  <c:v>44805</c:v>
                </c:pt>
                <c:pt idx="12">
                  <c:v>44835</c:v>
                </c:pt>
                <c:pt idx="13">
                  <c:v>44866</c:v>
                </c:pt>
                <c:pt idx="14">
                  <c:v>44896</c:v>
                </c:pt>
                <c:pt idx="15">
                  <c:v>44927</c:v>
                </c:pt>
                <c:pt idx="16">
                  <c:v>44958</c:v>
                </c:pt>
                <c:pt idx="17">
                  <c:v>44986</c:v>
                </c:pt>
                <c:pt idx="18">
                  <c:v>45017</c:v>
                </c:pt>
              </c:numCache>
            </c:numRef>
          </c:cat>
          <c:val>
            <c:numRef>
              <c:f>Sheet1!$B$5:$N$5</c:f>
              <c:numCache>
                <c:formatCode>General</c:formatCode>
                <c:ptCount val="13"/>
                <c:pt idx="0">
                  <c:v>491</c:v>
                </c:pt>
                <c:pt idx="1">
                  <c:v>493</c:v>
                </c:pt>
                <c:pt idx="2">
                  <c:v>519</c:v>
                </c:pt>
                <c:pt idx="3">
                  <c:v>359</c:v>
                </c:pt>
                <c:pt idx="4">
                  <c:v>421</c:v>
                </c:pt>
                <c:pt idx="5">
                  <c:v>509</c:v>
                </c:pt>
                <c:pt idx="6">
                  <c:v>451</c:v>
                </c:pt>
                <c:pt idx="7">
                  <c:v>392</c:v>
                </c:pt>
                <c:pt idx="8">
                  <c:v>402</c:v>
                </c:pt>
                <c:pt idx="9">
                  <c:v>339</c:v>
                </c:pt>
                <c:pt idx="10">
                  <c:v>441</c:v>
                </c:pt>
                <c:pt idx="11">
                  <c:v>336</c:v>
                </c:pt>
                <c:pt idx="12">
                  <c:v>186</c:v>
                </c:pt>
              </c:numCache>
            </c:numRef>
          </c:val>
          <c:smooth val="0"/>
          <c:extLst>
            <c:ext xmlns:c16="http://schemas.microsoft.com/office/drawing/2014/chart" uri="{C3380CC4-5D6E-409C-BE32-E72D297353CC}">
              <c16:uniqueId val="{00000000-59C1-4F2E-95E0-AD070BBAC11F}"/>
            </c:ext>
          </c:extLst>
        </c:ser>
        <c:ser>
          <c:idx val="1"/>
          <c:order val="1"/>
          <c:tx>
            <c:v>Monthly Bay Transit Express Ridership</c:v>
          </c:tx>
          <c:spPr>
            <a:ln w="28575" cap="rnd">
              <a:solidFill>
                <a:schemeClr val="accent2"/>
              </a:solidFill>
              <a:round/>
            </a:ln>
            <a:effectLst/>
          </c:spPr>
          <c:marker>
            <c:symbol val="none"/>
          </c:marker>
          <c:cat>
            <c:numRef>
              <c:f>Sheet1!$B$3:$T$3</c:f>
              <c:numCache>
                <c:formatCode>mmm\-yy</c:formatCode>
                <c:ptCount val="19"/>
                <c:pt idx="0">
                  <c:v>44470</c:v>
                </c:pt>
                <c:pt idx="1">
                  <c:v>44501</c:v>
                </c:pt>
                <c:pt idx="2" formatCode="[$-409]mmm\-yy;@">
                  <c:v>44531</c:v>
                </c:pt>
                <c:pt idx="3">
                  <c:v>44562</c:v>
                </c:pt>
                <c:pt idx="4">
                  <c:v>44593</c:v>
                </c:pt>
                <c:pt idx="5">
                  <c:v>44621</c:v>
                </c:pt>
                <c:pt idx="6">
                  <c:v>44652</c:v>
                </c:pt>
                <c:pt idx="7">
                  <c:v>44682</c:v>
                </c:pt>
                <c:pt idx="8">
                  <c:v>44713</c:v>
                </c:pt>
                <c:pt idx="9">
                  <c:v>44743</c:v>
                </c:pt>
                <c:pt idx="10">
                  <c:v>44774</c:v>
                </c:pt>
                <c:pt idx="11">
                  <c:v>44805</c:v>
                </c:pt>
                <c:pt idx="12">
                  <c:v>44835</c:v>
                </c:pt>
                <c:pt idx="13">
                  <c:v>44866</c:v>
                </c:pt>
                <c:pt idx="14">
                  <c:v>44896</c:v>
                </c:pt>
                <c:pt idx="15">
                  <c:v>44927</c:v>
                </c:pt>
                <c:pt idx="16">
                  <c:v>44958</c:v>
                </c:pt>
                <c:pt idx="17">
                  <c:v>44986</c:v>
                </c:pt>
                <c:pt idx="18">
                  <c:v>45017</c:v>
                </c:pt>
              </c:numCache>
            </c:numRef>
          </c:cat>
          <c:val>
            <c:numRef>
              <c:f>Sheet1!$B$6:$S$6</c:f>
              <c:numCache>
                <c:formatCode>General</c:formatCode>
                <c:ptCount val="18"/>
                <c:pt idx="0">
                  <c:v>343</c:v>
                </c:pt>
                <c:pt idx="1">
                  <c:v>325</c:v>
                </c:pt>
                <c:pt idx="2">
                  <c:v>391</c:v>
                </c:pt>
                <c:pt idx="3">
                  <c:v>373</c:v>
                </c:pt>
                <c:pt idx="4">
                  <c:v>398</c:v>
                </c:pt>
                <c:pt idx="5">
                  <c:v>506</c:v>
                </c:pt>
                <c:pt idx="6">
                  <c:v>506</c:v>
                </c:pt>
                <c:pt idx="7">
                  <c:v>416</c:v>
                </c:pt>
                <c:pt idx="8">
                  <c:v>541</c:v>
                </c:pt>
                <c:pt idx="9">
                  <c:v>479</c:v>
                </c:pt>
                <c:pt idx="10">
                  <c:v>594</c:v>
                </c:pt>
                <c:pt idx="11">
                  <c:v>457</c:v>
                </c:pt>
                <c:pt idx="12">
                  <c:v>747</c:v>
                </c:pt>
                <c:pt idx="13">
                  <c:v>984</c:v>
                </c:pt>
                <c:pt idx="14">
                  <c:v>1293</c:v>
                </c:pt>
                <c:pt idx="15">
                  <c:v>1442</c:v>
                </c:pt>
                <c:pt idx="16">
                  <c:v>1367</c:v>
                </c:pt>
                <c:pt idx="17">
                  <c:v>1793</c:v>
                </c:pt>
              </c:numCache>
            </c:numRef>
          </c:val>
          <c:smooth val="0"/>
          <c:extLst>
            <c:ext xmlns:c16="http://schemas.microsoft.com/office/drawing/2014/chart" uri="{C3380CC4-5D6E-409C-BE32-E72D297353CC}">
              <c16:uniqueId val="{00000001-59C1-4F2E-95E0-AD070BBAC11F}"/>
            </c:ext>
          </c:extLst>
        </c:ser>
        <c:dLbls>
          <c:showLegendKey val="0"/>
          <c:showVal val="0"/>
          <c:showCatName val="0"/>
          <c:showSerName val="0"/>
          <c:showPercent val="0"/>
          <c:showBubbleSize val="0"/>
        </c:dLbls>
        <c:smooth val="0"/>
        <c:axId val="400674440"/>
        <c:axId val="400678760"/>
      </c:lineChart>
      <c:dateAx>
        <c:axId val="400674440"/>
        <c:scaling>
          <c:orientation val="minMax"/>
        </c:scaling>
        <c:delete val="0"/>
        <c:axPos val="b"/>
        <c:numFmt formatCode="mmm\-yy"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1" i="0" u="none" strike="noStrike" kern="1200" baseline="0">
                <a:solidFill>
                  <a:schemeClr val="tx1">
                    <a:lumMod val="65000"/>
                    <a:lumOff val="35000"/>
                  </a:schemeClr>
                </a:solidFill>
                <a:latin typeface="+mn-lt"/>
                <a:ea typeface="+mn-ea"/>
                <a:cs typeface="+mn-cs"/>
              </a:defRPr>
            </a:pPr>
            <a:endParaRPr lang="en-US"/>
          </a:p>
        </c:txPr>
        <c:crossAx val="400678760"/>
        <c:crosses val="autoZero"/>
        <c:auto val="1"/>
        <c:lblOffset val="100"/>
        <c:baseTimeUnit val="months"/>
      </c:dateAx>
      <c:valAx>
        <c:axId val="400678760"/>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50" b="1" i="0" u="none" strike="noStrike" kern="1200" baseline="0">
                <a:solidFill>
                  <a:schemeClr val="tx1">
                    <a:lumMod val="65000"/>
                    <a:lumOff val="35000"/>
                  </a:schemeClr>
                </a:solidFill>
                <a:latin typeface="+mn-lt"/>
                <a:ea typeface="+mn-ea"/>
                <a:cs typeface="+mn-cs"/>
              </a:defRPr>
            </a:pPr>
            <a:endParaRPr lang="en-US"/>
          </a:p>
        </c:txPr>
        <c:crossAx val="400674440"/>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200" b="1" i="0" u="none" strike="noStrike" kern="1200" baseline="0">
              <a:solidFill>
                <a:schemeClr val="tx1">
                  <a:lumMod val="65000"/>
                  <a:lumOff val="35000"/>
                </a:schemeClr>
              </a:solidFill>
              <a:latin typeface="+mn-lt"/>
              <a:ea typeface="+mn-ea"/>
              <a:cs typeface="+mn-cs"/>
            </a:defRPr>
          </a:pPr>
          <a:endParaRPr lang="en-US"/>
        </a:p>
      </c:txPr>
    </c:legend>
    <c:plotVisOnly val="1"/>
    <c:dispBlanksAs val="zero"/>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4">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4028440" cy="351737"/>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5265809" y="0"/>
            <a:ext cx="4028440" cy="351737"/>
          </a:xfrm>
          <a:prstGeom prst="rect">
            <a:avLst/>
          </a:prstGeom>
        </p:spPr>
        <p:txBody>
          <a:bodyPr vert="horz" lIns="93177" tIns="46589" rIns="93177" bIns="46589" rtlCol="0"/>
          <a:lstStyle>
            <a:lvl1pPr algn="r">
              <a:defRPr sz="1200"/>
            </a:lvl1pPr>
          </a:lstStyle>
          <a:p>
            <a:fld id="{752D0175-3B6C-43BA-91B7-E616739D73DE}" type="datetimeFigureOut">
              <a:rPr lang="en-US" smtClean="0"/>
              <a:t>5/19/2023</a:t>
            </a:fld>
            <a:endParaRPr lang="en-US"/>
          </a:p>
        </p:txBody>
      </p:sp>
      <p:sp>
        <p:nvSpPr>
          <p:cNvPr id="4" name="Slide Image Placeholder 3"/>
          <p:cNvSpPr>
            <a:spLocks noGrp="1" noRot="1" noChangeAspect="1"/>
          </p:cNvSpPr>
          <p:nvPr>
            <p:ph type="sldImg" idx="2"/>
          </p:nvPr>
        </p:nvSpPr>
        <p:spPr>
          <a:xfrm>
            <a:off x="3071813" y="876300"/>
            <a:ext cx="3152775" cy="2365375"/>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929640" y="3373755"/>
            <a:ext cx="7437120" cy="2760345"/>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6658664"/>
            <a:ext cx="4028440" cy="351736"/>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5265809" y="6658664"/>
            <a:ext cx="4028440" cy="351736"/>
          </a:xfrm>
          <a:prstGeom prst="rect">
            <a:avLst/>
          </a:prstGeom>
        </p:spPr>
        <p:txBody>
          <a:bodyPr vert="horz" lIns="93177" tIns="46589" rIns="93177" bIns="46589" rtlCol="0" anchor="b"/>
          <a:lstStyle>
            <a:lvl1pPr algn="r">
              <a:defRPr sz="1200"/>
            </a:lvl1pPr>
          </a:lstStyle>
          <a:p>
            <a:fld id="{AC29FFFD-FD25-41FA-AC5B-BD288D3E6099}" type="slidenum">
              <a:rPr lang="en-US" smtClean="0"/>
              <a:t>‹#›</a:t>
            </a:fld>
            <a:endParaRPr lang="en-US"/>
          </a:p>
        </p:txBody>
      </p:sp>
    </p:spTree>
    <p:extLst>
      <p:ext uri="{BB962C8B-B14F-4D97-AF65-F5344CB8AC3E}">
        <p14:creationId xmlns:p14="http://schemas.microsoft.com/office/powerpoint/2010/main" val="145412650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C29FFFD-FD25-41FA-AC5B-BD288D3E6099}"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3647444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457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indent="0">
              <a:spcBef>
                <a:spcPct val="0"/>
              </a:spcBef>
              <a:buFontTx/>
              <a:buNone/>
            </a:pPr>
            <a:r>
              <a:rPr lang="en-US" altLang="en-US" dirty="0"/>
              <a:t>The FY 2022 average monthly cost per revenue hour for Bay Transit’s deviated fixed-route services was more than double the cost per revenue hour for Bay Transit Express.  This was also true for the FY 2022 average monthly cost per rider.  Bay Transit Express’ average cost per rider, at $16.37/ride, was $18.59 less than the average cost per ride on Bay Transit’ deviated fixed-route lines.</a:t>
            </a:r>
          </a:p>
        </p:txBody>
      </p:sp>
      <p:sp>
        <p:nvSpPr>
          <p:cNvPr id="2458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70007" indent="-296033">
              <a:defRPr>
                <a:solidFill>
                  <a:schemeClr val="tx1"/>
                </a:solidFill>
                <a:latin typeface="Arial" panose="020B0604020202020204" pitchFamily="34" charset="0"/>
              </a:defRPr>
            </a:lvl2pPr>
            <a:lvl3pPr marL="1185747" indent="-236179">
              <a:defRPr>
                <a:solidFill>
                  <a:schemeClr val="tx1"/>
                </a:solidFill>
                <a:latin typeface="Arial" panose="020B0604020202020204" pitchFamily="34" charset="0"/>
              </a:defRPr>
            </a:lvl3pPr>
            <a:lvl4pPr marL="1661340" indent="-236179">
              <a:defRPr>
                <a:solidFill>
                  <a:schemeClr val="tx1"/>
                </a:solidFill>
                <a:latin typeface="Arial" panose="020B0604020202020204" pitchFamily="34" charset="0"/>
              </a:defRPr>
            </a:lvl4pPr>
            <a:lvl5pPr marL="2135315" indent="-236179">
              <a:defRPr>
                <a:solidFill>
                  <a:schemeClr val="tx1"/>
                </a:solidFill>
                <a:latin typeface="Arial" panose="020B0604020202020204" pitchFamily="34" charset="0"/>
              </a:defRPr>
            </a:lvl5pPr>
            <a:lvl6pPr marL="2601201" indent="-236179" eaLnBrk="0" fontAlgn="base" hangingPunct="0">
              <a:spcBef>
                <a:spcPct val="0"/>
              </a:spcBef>
              <a:spcAft>
                <a:spcPct val="0"/>
              </a:spcAft>
              <a:defRPr>
                <a:solidFill>
                  <a:schemeClr val="tx1"/>
                </a:solidFill>
                <a:latin typeface="Arial" panose="020B0604020202020204" pitchFamily="34" charset="0"/>
              </a:defRPr>
            </a:lvl6pPr>
            <a:lvl7pPr marL="3067088" indent="-236179" eaLnBrk="0" fontAlgn="base" hangingPunct="0">
              <a:spcBef>
                <a:spcPct val="0"/>
              </a:spcBef>
              <a:spcAft>
                <a:spcPct val="0"/>
              </a:spcAft>
              <a:defRPr>
                <a:solidFill>
                  <a:schemeClr val="tx1"/>
                </a:solidFill>
                <a:latin typeface="Arial" panose="020B0604020202020204" pitchFamily="34" charset="0"/>
              </a:defRPr>
            </a:lvl7pPr>
            <a:lvl8pPr marL="3532975" indent="-236179" eaLnBrk="0" fontAlgn="base" hangingPunct="0">
              <a:spcBef>
                <a:spcPct val="0"/>
              </a:spcBef>
              <a:spcAft>
                <a:spcPct val="0"/>
              </a:spcAft>
              <a:defRPr>
                <a:solidFill>
                  <a:schemeClr val="tx1"/>
                </a:solidFill>
                <a:latin typeface="Arial" panose="020B0604020202020204" pitchFamily="34" charset="0"/>
              </a:defRPr>
            </a:lvl8pPr>
            <a:lvl9pPr marL="3998862" indent="-236179" eaLnBrk="0" fontAlgn="base" hangingPunct="0">
              <a:spcBef>
                <a:spcPct val="0"/>
              </a:spcBef>
              <a:spcAft>
                <a:spcPct val="0"/>
              </a:spcAft>
              <a:defRPr>
                <a:solidFill>
                  <a:schemeClr val="tx1"/>
                </a:solidFill>
                <a:latin typeface="Arial" panose="020B0604020202020204" pitchFamily="34" charset="0"/>
              </a:defRPr>
            </a:lvl9pPr>
          </a:lstStyle>
          <a:p>
            <a:pPr marL="0" marR="0" lvl="0" indent="0" algn="r" defTabSz="931774" rtl="0" eaLnBrk="1" fontAlgn="base" latinLnBrk="0" hangingPunct="1">
              <a:lnSpc>
                <a:spcPct val="100000"/>
              </a:lnSpc>
              <a:spcBef>
                <a:spcPct val="0"/>
              </a:spcBef>
              <a:spcAft>
                <a:spcPct val="0"/>
              </a:spcAft>
              <a:buClrTx/>
              <a:buSzTx/>
              <a:buFontTx/>
              <a:buNone/>
              <a:tabLst/>
              <a:defRPr/>
            </a:pPr>
            <a:fld id="{F8767AE0-69C5-4669-8D1C-341BB45F520D}" type="slidenum">
              <a:rPr kumimoji="0" lang="en-US" altLang="en-US" sz="1200" b="0" i="0" u="none" strike="noStrike" kern="1200" cap="none" spc="0" normalizeH="0" baseline="0" noProof="0">
                <a:ln>
                  <a:noFill/>
                </a:ln>
                <a:solidFill>
                  <a:prstClr val="black"/>
                </a:solidFill>
                <a:effectLst/>
                <a:uLnTx/>
                <a:uFillTx/>
                <a:latin typeface="Calibri" panose="020F0502020204030204" pitchFamily="34" charset="0"/>
                <a:ea typeface="+mn-ea"/>
                <a:cs typeface="+mn-cs"/>
              </a:rPr>
              <a:pPr marL="0" marR="0" lvl="0" indent="0" algn="r" defTabSz="931774" rtl="0" eaLnBrk="1" fontAlgn="base" latinLnBrk="0" hangingPunct="1">
                <a:lnSpc>
                  <a:spcPct val="100000"/>
                </a:lnSpc>
                <a:spcBef>
                  <a:spcPct val="0"/>
                </a:spcBef>
                <a:spcAft>
                  <a:spcPct val="0"/>
                </a:spcAft>
                <a:buClrTx/>
                <a:buSzTx/>
                <a:buFontTx/>
                <a:buNone/>
                <a:tabLst/>
                <a:defRPr/>
              </a:pPr>
              <a:t>10</a:t>
            </a:fld>
            <a:endParaRPr kumimoji="0" lang="en-US" altLang="en-US" sz="1200" b="0" i="0" u="none" strike="noStrike" kern="1200" cap="none" spc="0" normalizeH="0" baseline="0" noProof="0">
              <a:ln>
                <a:noFill/>
              </a:ln>
              <a:solidFill>
                <a:prstClr val="black"/>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47130077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457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indent="0">
              <a:spcBef>
                <a:spcPct val="0"/>
              </a:spcBef>
              <a:buFontTx/>
              <a:buNone/>
            </a:pPr>
            <a:endParaRPr lang="en-US" altLang="en-US" dirty="0"/>
          </a:p>
        </p:txBody>
      </p:sp>
      <p:sp>
        <p:nvSpPr>
          <p:cNvPr id="2458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70007" indent="-296033">
              <a:defRPr>
                <a:solidFill>
                  <a:schemeClr val="tx1"/>
                </a:solidFill>
                <a:latin typeface="Arial" panose="020B0604020202020204" pitchFamily="34" charset="0"/>
              </a:defRPr>
            </a:lvl2pPr>
            <a:lvl3pPr marL="1185747" indent="-236179">
              <a:defRPr>
                <a:solidFill>
                  <a:schemeClr val="tx1"/>
                </a:solidFill>
                <a:latin typeface="Arial" panose="020B0604020202020204" pitchFamily="34" charset="0"/>
              </a:defRPr>
            </a:lvl3pPr>
            <a:lvl4pPr marL="1661340" indent="-236179">
              <a:defRPr>
                <a:solidFill>
                  <a:schemeClr val="tx1"/>
                </a:solidFill>
                <a:latin typeface="Arial" panose="020B0604020202020204" pitchFamily="34" charset="0"/>
              </a:defRPr>
            </a:lvl4pPr>
            <a:lvl5pPr marL="2135315" indent="-236179">
              <a:defRPr>
                <a:solidFill>
                  <a:schemeClr val="tx1"/>
                </a:solidFill>
                <a:latin typeface="Arial" panose="020B0604020202020204" pitchFamily="34" charset="0"/>
              </a:defRPr>
            </a:lvl5pPr>
            <a:lvl6pPr marL="2601201" indent="-236179" eaLnBrk="0" fontAlgn="base" hangingPunct="0">
              <a:spcBef>
                <a:spcPct val="0"/>
              </a:spcBef>
              <a:spcAft>
                <a:spcPct val="0"/>
              </a:spcAft>
              <a:defRPr>
                <a:solidFill>
                  <a:schemeClr val="tx1"/>
                </a:solidFill>
                <a:latin typeface="Arial" panose="020B0604020202020204" pitchFamily="34" charset="0"/>
              </a:defRPr>
            </a:lvl6pPr>
            <a:lvl7pPr marL="3067088" indent="-236179" eaLnBrk="0" fontAlgn="base" hangingPunct="0">
              <a:spcBef>
                <a:spcPct val="0"/>
              </a:spcBef>
              <a:spcAft>
                <a:spcPct val="0"/>
              </a:spcAft>
              <a:defRPr>
                <a:solidFill>
                  <a:schemeClr val="tx1"/>
                </a:solidFill>
                <a:latin typeface="Arial" panose="020B0604020202020204" pitchFamily="34" charset="0"/>
              </a:defRPr>
            </a:lvl7pPr>
            <a:lvl8pPr marL="3532975" indent="-236179" eaLnBrk="0" fontAlgn="base" hangingPunct="0">
              <a:spcBef>
                <a:spcPct val="0"/>
              </a:spcBef>
              <a:spcAft>
                <a:spcPct val="0"/>
              </a:spcAft>
              <a:defRPr>
                <a:solidFill>
                  <a:schemeClr val="tx1"/>
                </a:solidFill>
                <a:latin typeface="Arial" panose="020B0604020202020204" pitchFamily="34" charset="0"/>
              </a:defRPr>
            </a:lvl8pPr>
            <a:lvl9pPr marL="3998862" indent="-236179" eaLnBrk="0" fontAlgn="base" hangingPunct="0">
              <a:spcBef>
                <a:spcPct val="0"/>
              </a:spcBef>
              <a:spcAft>
                <a:spcPct val="0"/>
              </a:spcAft>
              <a:defRPr>
                <a:solidFill>
                  <a:schemeClr val="tx1"/>
                </a:solidFill>
                <a:latin typeface="Arial" panose="020B0604020202020204" pitchFamily="34" charset="0"/>
              </a:defRPr>
            </a:lvl9pPr>
          </a:lstStyle>
          <a:p>
            <a:pPr marL="0" marR="0" lvl="0" indent="0" algn="r" defTabSz="931774" rtl="0" eaLnBrk="1" fontAlgn="base" latinLnBrk="0" hangingPunct="1">
              <a:lnSpc>
                <a:spcPct val="100000"/>
              </a:lnSpc>
              <a:spcBef>
                <a:spcPct val="0"/>
              </a:spcBef>
              <a:spcAft>
                <a:spcPct val="0"/>
              </a:spcAft>
              <a:buClrTx/>
              <a:buSzTx/>
              <a:buFontTx/>
              <a:buNone/>
              <a:tabLst/>
              <a:defRPr/>
            </a:pPr>
            <a:fld id="{F8767AE0-69C5-4669-8D1C-341BB45F520D}" type="slidenum">
              <a:rPr kumimoji="0" lang="en-US" altLang="en-US" sz="1200" b="0" i="0" u="none" strike="noStrike" kern="1200" cap="none" spc="0" normalizeH="0" baseline="0" noProof="0">
                <a:ln>
                  <a:noFill/>
                </a:ln>
                <a:solidFill>
                  <a:prstClr val="black"/>
                </a:solidFill>
                <a:effectLst/>
                <a:uLnTx/>
                <a:uFillTx/>
                <a:latin typeface="Calibri" panose="020F0502020204030204" pitchFamily="34" charset="0"/>
                <a:ea typeface="+mn-ea"/>
                <a:cs typeface="+mn-cs"/>
              </a:rPr>
              <a:pPr marL="0" marR="0" lvl="0" indent="0" algn="r" defTabSz="931774" rtl="0" eaLnBrk="1" fontAlgn="base" latinLnBrk="0" hangingPunct="1">
                <a:lnSpc>
                  <a:spcPct val="100000"/>
                </a:lnSpc>
                <a:spcBef>
                  <a:spcPct val="0"/>
                </a:spcBef>
                <a:spcAft>
                  <a:spcPct val="0"/>
                </a:spcAft>
                <a:buClrTx/>
                <a:buSzTx/>
                <a:buFontTx/>
                <a:buNone/>
                <a:tabLst/>
                <a:defRPr/>
              </a:pPr>
              <a:t>11</a:t>
            </a:fld>
            <a:endParaRPr kumimoji="0" lang="en-US" altLang="en-US" sz="1200" b="0" i="0" u="none" strike="noStrike" kern="1200" cap="none" spc="0" normalizeH="0" baseline="0" noProof="0">
              <a:ln>
                <a:noFill/>
              </a:ln>
              <a:solidFill>
                <a:prstClr val="black"/>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362603684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457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indent="0">
              <a:spcBef>
                <a:spcPct val="0"/>
              </a:spcBef>
              <a:buFontTx/>
              <a:buNone/>
            </a:pPr>
            <a:endParaRPr lang="en-US" altLang="en-US" dirty="0"/>
          </a:p>
        </p:txBody>
      </p:sp>
      <p:sp>
        <p:nvSpPr>
          <p:cNvPr id="2458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70007" indent="-296033">
              <a:defRPr>
                <a:solidFill>
                  <a:schemeClr val="tx1"/>
                </a:solidFill>
                <a:latin typeface="Arial" panose="020B0604020202020204" pitchFamily="34" charset="0"/>
              </a:defRPr>
            </a:lvl2pPr>
            <a:lvl3pPr marL="1185747" indent="-236179">
              <a:defRPr>
                <a:solidFill>
                  <a:schemeClr val="tx1"/>
                </a:solidFill>
                <a:latin typeface="Arial" panose="020B0604020202020204" pitchFamily="34" charset="0"/>
              </a:defRPr>
            </a:lvl3pPr>
            <a:lvl4pPr marL="1661340" indent="-236179">
              <a:defRPr>
                <a:solidFill>
                  <a:schemeClr val="tx1"/>
                </a:solidFill>
                <a:latin typeface="Arial" panose="020B0604020202020204" pitchFamily="34" charset="0"/>
              </a:defRPr>
            </a:lvl4pPr>
            <a:lvl5pPr marL="2135315" indent="-236179">
              <a:defRPr>
                <a:solidFill>
                  <a:schemeClr val="tx1"/>
                </a:solidFill>
                <a:latin typeface="Arial" panose="020B0604020202020204" pitchFamily="34" charset="0"/>
              </a:defRPr>
            </a:lvl5pPr>
            <a:lvl6pPr marL="2601201" indent="-236179" eaLnBrk="0" fontAlgn="base" hangingPunct="0">
              <a:spcBef>
                <a:spcPct val="0"/>
              </a:spcBef>
              <a:spcAft>
                <a:spcPct val="0"/>
              </a:spcAft>
              <a:defRPr>
                <a:solidFill>
                  <a:schemeClr val="tx1"/>
                </a:solidFill>
                <a:latin typeface="Arial" panose="020B0604020202020204" pitchFamily="34" charset="0"/>
              </a:defRPr>
            </a:lvl6pPr>
            <a:lvl7pPr marL="3067088" indent="-236179" eaLnBrk="0" fontAlgn="base" hangingPunct="0">
              <a:spcBef>
                <a:spcPct val="0"/>
              </a:spcBef>
              <a:spcAft>
                <a:spcPct val="0"/>
              </a:spcAft>
              <a:defRPr>
                <a:solidFill>
                  <a:schemeClr val="tx1"/>
                </a:solidFill>
                <a:latin typeface="Arial" panose="020B0604020202020204" pitchFamily="34" charset="0"/>
              </a:defRPr>
            </a:lvl7pPr>
            <a:lvl8pPr marL="3532975" indent="-236179" eaLnBrk="0" fontAlgn="base" hangingPunct="0">
              <a:spcBef>
                <a:spcPct val="0"/>
              </a:spcBef>
              <a:spcAft>
                <a:spcPct val="0"/>
              </a:spcAft>
              <a:defRPr>
                <a:solidFill>
                  <a:schemeClr val="tx1"/>
                </a:solidFill>
                <a:latin typeface="Arial" panose="020B0604020202020204" pitchFamily="34" charset="0"/>
              </a:defRPr>
            </a:lvl8pPr>
            <a:lvl9pPr marL="3998862" indent="-236179" eaLnBrk="0" fontAlgn="base" hangingPunct="0">
              <a:spcBef>
                <a:spcPct val="0"/>
              </a:spcBef>
              <a:spcAft>
                <a:spcPct val="0"/>
              </a:spcAft>
              <a:defRPr>
                <a:solidFill>
                  <a:schemeClr val="tx1"/>
                </a:solidFill>
                <a:latin typeface="Arial" panose="020B0604020202020204" pitchFamily="34" charset="0"/>
              </a:defRPr>
            </a:lvl9pPr>
          </a:lstStyle>
          <a:p>
            <a:pPr marL="0" marR="0" lvl="0" indent="0" algn="r" defTabSz="931774" rtl="0" eaLnBrk="1" fontAlgn="base" latinLnBrk="0" hangingPunct="1">
              <a:lnSpc>
                <a:spcPct val="100000"/>
              </a:lnSpc>
              <a:spcBef>
                <a:spcPct val="0"/>
              </a:spcBef>
              <a:spcAft>
                <a:spcPct val="0"/>
              </a:spcAft>
              <a:buClrTx/>
              <a:buSzTx/>
              <a:buFontTx/>
              <a:buNone/>
              <a:tabLst/>
              <a:defRPr/>
            </a:pPr>
            <a:fld id="{F8767AE0-69C5-4669-8D1C-341BB45F520D}" type="slidenum">
              <a:rPr kumimoji="0" lang="en-US" altLang="en-US" sz="1200" b="0" i="0" u="none" strike="noStrike" kern="1200" cap="none" spc="0" normalizeH="0" baseline="0" noProof="0">
                <a:ln>
                  <a:noFill/>
                </a:ln>
                <a:solidFill>
                  <a:prstClr val="black"/>
                </a:solidFill>
                <a:effectLst/>
                <a:uLnTx/>
                <a:uFillTx/>
                <a:latin typeface="Calibri" panose="020F0502020204030204" pitchFamily="34" charset="0"/>
                <a:ea typeface="+mn-ea"/>
                <a:cs typeface="+mn-cs"/>
              </a:rPr>
              <a:pPr marL="0" marR="0" lvl="0" indent="0" algn="r" defTabSz="931774" rtl="0" eaLnBrk="1" fontAlgn="base" latinLnBrk="0" hangingPunct="1">
                <a:lnSpc>
                  <a:spcPct val="100000"/>
                </a:lnSpc>
                <a:spcBef>
                  <a:spcPct val="0"/>
                </a:spcBef>
                <a:spcAft>
                  <a:spcPct val="0"/>
                </a:spcAft>
                <a:buClrTx/>
                <a:buSzTx/>
                <a:buFontTx/>
                <a:buNone/>
                <a:tabLst/>
                <a:defRPr/>
              </a:pPr>
              <a:t>12</a:t>
            </a:fld>
            <a:endParaRPr kumimoji="0" lang="en-US" altLang="en-US" sz="1200" b="0" i="0" u="none" strike="noStrike" kern="1200" cap="none" spc="0" normalizeH="0" baseline="0" noProof="0">
              <a:ln>
                <a:noFill/>
              </a:ln>
              <a:solidFill>
                <a:prstClr val="black"/>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372631992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457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indent="0">
              <a:spcBef>
                <a:spcPct val="0"/>
              </a:spcBef>
              <a:buFontTx/>
              <a:buNone/>
            </a:pPr>
            <a:r>
              <a:rPr lang="en-US" altLang="en-US" dirty="0"/>
              <a:t>We also marketed to businesses and residents in the existing service zone to ensure they knew about the expanded service and lower fares.  At Daffodil Gardens I and II, Bay Aging’s income-restricted senior apartments in Gloucester, we held in-person promotions to encourage the residents to download the Bay Transit Express app and book their trips online.</a:t>
            </a:r>
          </a:p>
          <a:p>
            <a:pPr marL="0" indent="0">
              <a:spcBef>
                <a:spcPct val="0"/>
              </a:spcBef>
              <a:buFontTx/>
              <a:buNone/>
            </a:pPr>
            <a:endParaRPr lang="en-US" altLang="en-US" dirty="0"/>
          </a:p>
        </p:txBody>
      </p:sp>
      <p:sp>
        <p:nvSpPr>
          <p:cNvPr id="2458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70007" indent="-296033">
              <a:defRPr>
                <a:solidFill>
                  <a:schemeClr val="tx1"/>
                </a:solidFill>
                <a:latin typeface="Arial" panose="020B0604020202020204" pitchFamily="34" charset="0"/>
              </a:defRPr>
            </a:lvl2pPr>
            <a:lvl3pPr marL="1185747" indent="-236179">
              <a:defRPr>
                <a:solidFill>
                  <a:schemeClr val="tx1"/>
                </a:solidFill>
                <a:latin typeface="Arial" panose="020B0604020202020204" pitchFamily="34" charset="0"/>
              </a:defRPr>
            </a:lvl3pPr>
            <a:lvl4pPr marL="1661340" indent="-236179">
              <a:defRPr>
                <a:solidFill>
                  <a:schemeClr val="tx1"/>
                </a:solidFill>
                <a:latin typeface="Arial" panose="020B0604020202020204" pitchFamily="34" charset="0"/>
              </a:defRPr>
            </a:lvl4pPr>
            <a:lvl5pPr marL="2135315" indent="-236179">
              <a:defRPr>
                <a:solidFill>
                  <a:schemeClr val="tx1"/>
                </a:solidFill>
                <a:latin typeface="Arial" panose="020B0604020202020204" pitchFamily="34" charset="0"/>
              </a:defRPr>
            </a:lvl5pPr>
            <a:lvl6pPr marL="2601201" indent="-236179" eaLnBrk="0" fontAlgn="base" hangingPunct="0">
              <a:spcBef>
                <a:spcPct val="0"/>
              </a:spcBef>
              <a:spcAft>
                <a:spcPct val="0"/>
              </a:spcAft>
              <a:defRPr>
                <a:solidFill>
                  <a:schemeClr val="tx1"/>
                </a:solidFill>
                <a:latin typeface="Arial" panose="020B0604020202020204" pitchFamily="34" charset="0"/>
              </a:defRPr>
            </a:lvl6pPr>
            <a:lvl7pPr marL="3067088" indent="-236179" eaLnBrk="0" fontAlgn="base" hangingPunct="0">
              <a:spcBef>
                <a:spcPct val="0"/>
              </a:spcBef>
              <a:spcAft>
                <a:spcPct val="0"/>
              </a:spcAft>
              <a:defRPr>
                <a:solidFill>
                  <a:schemeClr val="tx1"/>
                </a:solidFill>
                <a:latin typeface="Arial" panose="020B0604020202020204" pitchFamily="34" charset="0"/>
              </a:defRPr>
            </a:lvl7pPr>
            <a:lvl8pPr marL="3532975" indent="-236179" eaLnBrk="0" fontAlgn="base" hangingPunct="0">
              <a:spcBef>
                <a:spcPct val="0"/>
              </a:spcBef>
              <a:spcAft>
                <a:spcPct val="0"/>
              </a:spcAft>
              <a:defRPr>
                <a:solidFill>
                  <a:schemeClr val="tx1"/>
                </a:solidFill>
                <a:latin typeface="Arial" panose="020B0604020202020204" pitchFamily="34" charset="0"/>
              </a:defRPr>
            </a:lvl8pPr>
            <a:lvl9pPr marL="3998862" indent="-236179" eaLnBrk="0" fontAlgn="base" hangingPunct="0">
              <a:spcBef>
                <a:spcPct val="0"/>
              </a:spcBef>
              <a:spcAft>
                <a:spcPct val="0"/>
              </a:spcAft>
              <a:defRPr>
                <a:solidFill>
                  <a:schemeClr val="tx1"/>
                </a:solidFill>
                <a:latin typeface="Arial" panose="020B0604020202020204" pitchFamily="34" charset="0"/>
              </a:defRPr>
            </a:lvl9pPr>
          </a:lstStyle>
          <a:p>
            <a:pPr marL="0" marR="0" lvl="0" indent="0" algn="r" defTabSz="931774" rtl="0" eaLnBrk="1" fontAlgn="base" latinLnBrk="0" hangingPunct="1">
              <a:lnSpc>
                <a:spcPct val="100000"/>
              </a:lnSpc>
              <a:spcBef>
                <a:spcPct val="0"/>
              </a:spcBef>
              <a:spcAft>
                <a:spcPct val="0"/>
              </a:spcAft>
              <a:buClrTx/>
              <a:buSzTx/>
              <a:buFontTx/>
              <a:buNone/>
              <a:tabLst/>
              <a:defRPr/>
            </a:pPr>
            <a:fld id="{F8767AE0-69C5-4669-8D1C-341BB45F520D}" type="slidenum">
              <a:rPr kumimoji="0" lang="en-US" altLang="en-US" sz="1200" b="0" i="0" u="none" strike="noStrike" kern="1200" cap="none" spc="0" normalizeH="0" baseline="0" noProof="0">
                <a:ln>
                  <a:noFill/>
                </a:ln>
                <a:solidFill>
                  <a:prstClr val="black"/>
                </a:solidFill>
                <a:effectLst/>
                <a:uLnTx/>
                <a:uFillTx/>
                <a:latin typeface="Calibri" panose="020F0502020204030204" pitchFamily="34" charset="0"/>
                <a:ea typeface="+mn-ea"/>
                <a:cs typeface="+mn-cs"/>
              </a:rPr>
              <a:pPr marL="0" marR="0" lvl="0" indent="0" algn="r" defTabSz="931774" rtl="0" eaLnBrk="1" fontAlgn="base" latinLnBrk="0" hangingPunct="1">
                <a:lnSpc>
                  <a:spcPct val="100000"/>
                </a:lnSpc>
                <a:spcBef>
                  <a:spcPct val="0"/>
                </a:spcBef>
                <a:spcAft>
                  <a:spcPct val="0"/>
                </a:spcAft>
                <a:buClrTx/>
                <a:buSzTx/>
                <a:buFontTx/>
                <a:buNone/>
                <a:tabLst/>
                <a:defRPr/>
              </a:pPr>
              <a:t>13</a:t>
            </a:fld>
            <a:endParaRPr kumimoji="0" lang="en-US" altLang="en-US" sz="1200" b="0" i="0" u="none" strike="noStrike" kern="1200" cap="none" spc="0" normalizeH="0" baseline="0" noProof="0">
              <a:ln>
                <a:noFill/>
              </a:ln>
              <a:solidFill>
                <a:prstClr val="black"/>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314267968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Zero Vehicle Households: </a:t>
            </a:r>
            <a:r>
              <a:rPr lang="en-US" dirty="0"/>
              <a:t>About 6% of Virginia residents (over 200,000 households) do not have access to a private car.2 Households without a privately-owned vehicle are more likely to use public transit than those with access to one or more vehicles. Zero-vehicle households are typically young or low-income people, or those living in apartments.</a:t>
            </a:r>
          </a:p>
        </p:txBody>
      </p:sp>
      <p:sp>
        <p:nvSpPr>
          <p:cNvPr id="4" name="Slide Number Placeholder 3"/>
          <p:cNvSpPr>
            <a:spLocks noGrp="1"/>
          </p:cNvSpPr>
          <p:nvPr>
            <p:ph type="sldNum" sz="quarter" idx="5"/>
          </p:nvPr>
        </p:nvSpPr>
        <p:spPr/>
        <p:txBody>
          <a:bodyPr/>
          <a:lstStyle/>
          <a:p>
            <a:fld id="{AC29FFFD-FD25-41FA-AC5B-BD288D3E6099}" type="slidenum">
              <a:rPr lang="en-US" smtClean="0"/>
              <a:t>14</a:t>
            </a:fld>
            <a:endParaRPr lang="en-US"/>
          </a:p>
        </p:txBody>
      </p:sp>
    </p:spTree>
    <p:extLst>
      <p:ext uri="{BB962C8B-B14F-4D97-AF65-F5344CB8AC3E}">
        <p14:creationId xmlns:p14="http://schemas.microsoft.com/office/powerpoint/2010/main" val="408778726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Over one in four Bay Transit Express riders have taken more than five rides since creating their accounts.</a:t>
            </a:r>
          </a:p>
        </p:txBody>
      </p:sp>
      <p:sp>
        <p:nvSpPr>
          <p:cNvPr id="4" name="Slide Number Placeholder 3"/>
          <p:cNvSpPr>
            <a:spLocks noGrp="1"/>
          </p:cNvSpPr>
          <p:nvPr>
            <p:ph type="sldNum" sz="quarter" idx="5"/>
          </p:nvPr>
        </p:nvSpPr>
        <p:spPr/>
        <p:txBody>
          <a:bodyPr/>
          <a:lstStyle/>
          <a:p>
            <a:fld id="{AC29FFFD-FD25-41FA-AC5B-BD288D3E6099}" type="slidenum">
              <a:rPr lang="en-US" smtClean="0"/>
              <a:t>15</a:t>
            </a:fld>
            <a:endParaRPr lang="en-US"/>
          </a:p>
        </p:txBody>
      </p:sp>
    </p:spTree>
    <p:extLst>
      <p:ext uri="{BB962C8B-B14F-4D97-AF65-F5344CB8AC3E}">
        <p14:creationId xmlns:p14="http://schemas.microsoft.com/office/powerpoint/2010/main" val="203707174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Through almost seven months of FY 2023, nearly 9,000 rides have been completed, including a record </a:t>
            </a:r>
            <a:r>
              <a:rPr lang="en-US" b="1" u="sng" dirty="0"/>
              <a:t>1,793 in March.</a:t>
            </a:r>
          </a:p>
        </p:txBody>
      </p:sp>
      <p:sp>
        <p:nvSpPr>
          <p:cNvPr id="4" name="Slide Number Placeholder 3"/>
          <p:cNvSpPr>
            <a:spLocks noGrp="1"/>
          </p:cNvSpPr>
          <p:nvPr>
            <p:ph type="sldNum" sz="quarter" idx="5"/>
          </p:nvPr>
        </p:nvSpPr>
        <p:spPr/>
        <p:txBody>
          <a:bodyPr/>
          <a:lstStyle/>
          <a:p>
            <a:fld id="{AC29FFFD-FD25-41FA-AC5B-BD288D3E6099}" type="slidenum">
              <a:rPr lang="en-US" smtClean="0"/>
              <a:t>16</a:t>
            </a:fld>
            <a:endParaRPr lang="en-US"/>
          </a:p>
        </p:txBody>
      </p:sp>
    </p:spTree>
    <p:extLst>
      <p:ext uri="{BB962C8B-B14F-4D97-AF65-F5344CB8AC3E}">
        <p14:creationId xmlns:p14="http://schemas.microsoft.com/office/powerpoint/2010/main" val="306584026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On average, 88.3% of all ride requests are completed!  The remaining 11.7% are not because of no shows, requests outside of the service zone, and cancellations.  </a:t>
            </a:r>
          </a:p>
        </p:txBody>
      </p:sp>
      <p:sp>
        <p:nvSpPr>
          <p:cNvPr id="4" name="Slide Number Placeholder 3"/>
          <p:cNvSpPr>
            <a:spLocks noGrp="1"/>
          </p:cNvSpPr>
          <p:nvPr>
            <p:ph type="sldNum" sz="quarter" idx="5"/>
          </p:nvPr>
        </p:nvSpPr>
        <p:spPr/>
        <p:txBody>
          <a:bodyPr/>
          <a:lstStyle/>
          <a:p>
            <a:fld id="{AC29FFFD-FD25-41FA-AC5B-BD288D3E6099}" type="slidenum">
              <a:rPr lang="en-US" smtClean="0"/>
              <a:t>17</a:t>
            </a:fld>
            <a:endParaRPr lang="en-US"/>
          </a:p>
        </p:txBody>
      </p:sp>
    </p:spTree>
    <p:extLst>
      <p:ext uri="{BB962C8B-B14F-4D97-AF65-F5344CB8AC3E}">
        <p14:creationId xmlns:p14="http://schemas.microsoft.com/office/powerpoint/2010/main" val="45885520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Utilization is a similar metric to Productivity. Productivity is the average number of passengers per revenue-hour and is a measure of the efficiency of Bay Transit Express. However, utilization uses vehicle-hours, not revenue-hours, as the denominator and as a result is about 10-15% lower typically than productivity because it includes some non-revenue hours (deadhead) at the beginning and end of driver shifts as they travel to/from the maintenance facility and the first pickup / last drop-off location.  The 2.4 completed rides per vehicle-hour in March and April is 71.4% better than in October of 2022.</a:t>
            </a:r>
          </a:p>
        </p:txBody>
      </p:sp>
      <p:sp>
        <p:nvSpPr>
          <p:cNvPr id="4" name="Slide Number Placeholder 3"/>
          <p:cNvSpPr>
            <a:spLocks noGrp="1"/>
          </p:cNvSpPr>
          <p:nvPr>
            <p:ph type="sldNum" sz="quarter" idx="5"/>
          </p:nvPr>
        </p:nvSpPr>
        <p:spPr/>
        <p:txBody>
          <a:bodyPr/>
          <a:lstStyle/>
          <a:p>
            <a:fld id="{AC29FFFD-FD25-41FA-AC5B-BD288D3E6099}" type="slidenum">
              <a:rPr lang="en-US" smtClean="0"/>
              <a:t>18</a:t>
            </a:fld>
            <a:endParaRPr lang="en-US"/>
          </a:p>
        </p:txBody>
      </p:sp>
    </p:spTree>
    <p:extLst>
      <p:ext uri="{BB962C8B-B14F-4D97-AF65-F5344CB8AC3E}">
        <p14:creationId xmlns:p14="http://schemas.microsoft.com/office/powerpoint/2010/main" val="271782439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As far back as April of 2022, monthly ridership on Bay Transit Express regularly eclipsed the deviated fixed-route service, called the HiveXpress, in Gloucester.  Coupled with the operating efficiency of Bay Transit Express, we decided to expand the Bay Transit Express service zone and discontinue the HiveXpress in October.  Today, Bay Transit Express’ monthly ridership is typically triple the monthly number of rides taken on the discontinued HiveXpress service.</a:t>
            </a:r>
          </a:p>
        </p:txBody>
      </p:sp>
      <p:sp>
        <p:nvSpPr>
          <p:cNvPr id="4" name="Slide Number Placeholder 3"/>
          <p:cNvSpPr>
            <a:spLocks noGrp="1"/>
          </p:cNvSpPr>
          <p:nvPr>
            <p:ph type="sldNum" sz="quarter" idx="5"/>
          </p:nvPr>
        </p:nvSpPr>
        <p:spPr/>
        <p:txBody>
          <a:bodyPr/>
          <a:lstStyle/>
          <a:p>
            <a:fld id="{AC29FFFD-FD25-41FA-AC5B-BD288D3E6099}" type="slidenum">
              <a:rPr lang="en-US" smtClean="0"/>
              <a:t>19</a:t>
            </a:fld>
            <a:endParaRPr lang="en-US"/>
          </a:p>
        </p:txBody>
      </p:sp>
    </p:spTree>
    <p:extLst>
      <p:ext uri="{BB962C8B-B14F-4D97-AF65-F5344CB8AC3E}">
        <p14:creationId xmlns:p14="http://schemas.microsoft.com/office/powerpoint/2010/main" val="245136244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41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1741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70007" indent="-296033">
              <a:defRPr>
                <a:solidFill>
                  <a:schemeClr val="tx1"/>
                </a:solidFill>
                <a:latin typeface="Arial" panose="020B0604020202020204" pitchFamily="34" charset="0"/>
              </a:defRPr>
            </a:lvl2pPr>
            <a:lvl3pPr marL="1185747" indent="-236179">
              <a:defRPr>
                <a:solidFill>
                  <a:schemeClr val="tx1"/>
                </a:solidFill>
                <a:latin typeface="Arial" panose="020B0604020202020204" pitchFamily="34" charset="0"/>
              </a:defRPr>
            </a:lvl3pPr>
            <a:lvl4pPr marL="1661340" indent="-236179">
              <a:defRPr>
                <a:solidFill>
                  <a:schemeClr val="tx1"/>
                </a:solidFill>
                <a:latin typeface="Arial" panose="020B0604020202020204" pitchFamily="34" charset="0"/>
              </a:defRPr>
            </a:lvl4pPr>
            <a:lvl5pPr marL="2135315" indent="-236179">
              <a:defRPr>
                <a:solidFill>
                  <a:schemeClr val="tx1"/>
                </a:solidFill>
                <a:latin typeface="Arial" panose="020B0604020202020204" pitchFamily="34" charset="0"/>
              </a:defRPr>
            </a:lvl5pPr>
            <a:lvl6pPr marL="2601201" indent="-236179" eaLnBrk="0" fontAlgn="base" hangingPunct="0">
              <a:spcBef>
                <a:spcPct val="0"/>
              </a:spcBef>
              <a:spcAft>
                <a:spcPct val="0"/>
              </a:spcAft>
              <a:defRPr>
                <a:solidFill>
                  <a:schemeClr val="tx1"/>
                </a:solidFill>
                <a:latin typeface="Arial" panose="020B0604020202020204" pitchFamily="34" charset="0"/>
              </a:defRPr>
            </a:lvl6pPr>
            <a:lvl7pPr marL="3067088" indent="-236179" eaLnBrk="0" fontAlgn="base" hangingPunct="0">
              <a:spcBef>
                <a:spcPct val="0"/>
              </a:spcBef>
              <a:spcAft>
                <a:spcPct val="0"/>
              </a:spcAft>
              <a:defRPr>
                <a:solidFill>
                  <a:schemeClr val="tx1"/>
                </a:solidFill>
                <a:latin typeface="Arial" panose="020B0604020202020204" pitchFamily="34" charset="0"/>
              </a:defRPr>
            </a:lvl7pPr>
            <a:lvl8pPr marL="3532975" indent="-236179" eaLnBrk="0" fontAlgn="base" hangingPunct="0">
              <a:spcBef>
                <a:spcPct val="0"/>
              </a:spcBef>
              <a:spcAft>
                <a:spcPct val="0"/>
              </a:spcAft>
              <a:defRPr>
                <a:solidFill>
                  <a:schemeClr val="tx1"/>
                </a:solidFill>
                <a:latin typeface="Arial" panose="020B0604020202020204" pitchFamily="34" charset="0"/>
              </a:defRPr>
            </a:lvl8pPr>
            <a:lvl9pPr marL="3998862" indent="-236179" eaLnBrk="0" fontAlgn="base" hangingPunct="0">
              <a:spcBef>
                <a:spcPct val="0"/>
              </a:spcBef>
              <a:spcAft>
                <a:spcPct val="0"/>
              </a:spcAft>
              <a:defRPr>
                <a:solidFill>
                  <a:schemeClr val="tx1"/>
                </a:solidFill>
                <a:latin typeface="Arial" panose="020B0604020202020204" pitchFamily="34" charset="0"/>
              </a:defRPr>
            </a:lvl9pPr>
          </a:lstStyle>
          <a:p>
            <a:pPr defTabSz="931774" fontAlgn="base">
              <a:spcBef>
                <a:spcPct val="0"/>
              </a:spcBef>
              <a:spcAft>
                <a:spcPct val="0"/>
              </a:spcAft>
              <a:defRPr/>
            </a:pPr>
            <a:fld id="{768F6F10-824A-45C1-9DF6-E8CC2483E1B6}" type="slidenum">
              <a:rPr lang="en-US" altLang="en-US">
                <a:solidFill>
                  <a:prstClr val="black"/>
                </a:solidFill>
                <a:latin typeface="Calibri" panose="020F0502020204030204" pitchFamily="34" charset="0"/>
              </a:rPr>
              <a:pPr defTabSz="931774" fontAlgn="base">
                <a:spcBef>
                  <a:spcPct val="0"/>
                </a:spcBef>
                <a:spcAft>
                  <a:spcPct val="0"/>
                </a:spcAft>
                <a:defRPr/>
              </a:pPr>
              <a:t>2</a:t>
            </a:fld>
            <a:endParaRPr lang="en-US" altLang="en-US">
              <a:solidFill>
                <a:prstClr val="black"/>
              </a:solidFill>
              <a:latin typeface="Calibri" panose="020F0502020204030204" pitchFamily="34"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457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177943" indent="-177943">
              <a:spcBef>
                <a:spcPct val="0"/>
              </a:spcBef>
              <a:buFontTx/>
              <a:buChar char="•"/>
            </a:pPr>
            <a:r>
              <a:rPr lang="en-US" altLang="en-US" dirty="0"/>
              <a:t>Demand – Response: call to schedule a ride, but not a taxi</a:t>
            </a:r>
          </a:p>
          <a:p>
            <a:pPr marL="177943" indent="-177943">
              <a:spcBef>
                <a:spcPct val="0"/>
              </a:spcBef>
              <a:buFontTx/>
              <a:buChar char="•"/>
            </a:pPr>
            <a:r>
              <a:rPr lang="en-US" altLang="en-US" dirty="0"/>
              <a:t>Bay Transit operates two deviated fixed-route lines: the “Paper Trail” in West Point, and the “Rivah Ride” in Tappahannock. Before Bay Transit Express, we operated two additional deviated fixed-route lines in Gloucester County. </a:t>
            </a:r>
          </a:p>
          <a:p>
            <a:pPr marL="177943" indent="-177943">
              <a:spcBef>
                <a:spcPct val="0"/>
              </a:spcBef>
              <a:buFontTx/>
              <a:buChar char="•"/>
            </a:pPr>
            <a:r>
              <a:rPr lang="en-US" altLang="en-US" dirty="0"/>
              <a:t>“Regular” Bay Transit rides cost $2.00 per boarding.</a:t>
            </a:r>
          </a:p>
        </p:txBody>
      </p:sp>
      <p:sp>
        <p:nvSpPr>
          <p:cNvPr id="2458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70007" indent="-296033">
              <a:defRPr>
                <a:solidFill>
                  <a:schemeClr val="tx1"/>
                </a:solidFill>
                <a:latin typeface="Arial" panose="020B0604020202020204" pitchFamily="34" charset="0"/>
              </a:defRPr>
            </a:lvl2pPr>
            <a:lvl3pPr marL="1185747" indent="-236179">
              <a:defRPr>
                <a:solidFill>
                  <a:schemeClr val="tx1"/>
                </a:solidFill>
                <a:latin typeface="Arial" panose="020B0604020202020204" pitchFamily="34" charset="0"/>
              </a:defRPr>
            </a:lvl3pPr>
            <a:lvl4pPr marL="1661340" indent="-236179">
              <a:defRPr>
                <a:solidFill>
                  <a:schemeClr val="tx1"/>
                </a:solidFill>
                <a:latin typeface="Arial" panose="020B0604020202020204" pitchFamily="34" charset="0"/>
              </a:defRPr>
            </a:lvl4pPr>
            <a:lvl5pPr marL="2135315" indent="-236179">
              <a:defRPr>
                <a:solidFill>
                  <a:schemeClr val="tx1"/>
                </a:solidFill>
                <a:latin typeface="Arial" panose="020B0604020202020204" pitchFamily="34" charset="0"/>
              </a:defRPr>
            </a:lvl5pPr>
            <a:lvl6pPr marL="2601201" indent="-236179" eaLnBrk="0" fontAlgn="base" hangingPunct="0">
              <a:spcBef>
                <a:spcPct val="0"/>
              </a:spcBef>
              <a:spcAft>
                <a:spcPct val="0"/>
              </a:spcAft>
              <a:defRPr>
                <a:solidFill>
                  <a:schemeClr val="tx1"/>
                </a:solidFill>
                <a:latin typeface="Arial" panose="020B0604020202020204" pitchFamily="34" charset="0"/>
              </a:defRPr>
            </a:lvl6pPr>
            <a:lvl7pPr marL="3067088" indent="-236179" eaLnBrk="0" fontAlgn="base" hangingPunct="0">
              <a:spcBef>
                <a:spcPct val="0"/>
              </a:spcBef>
              <a:spcAft>
                <a:spcPct val="0"/>
              </a:spcAft>
              <a:defRPr>
                <a:solidFill>
                  <a:schemeClr val="tx1"/>
                </a:solidFill>
                <a:latin typeface="Arial" panose="020B0604020202020204" pitchFamily="34" charset="0"/>
              </a:defRPr>
            </a:lvl7pPr>
            <a:lvl8pPr marL="3532975" indent="-236179" eaLnBrk="0" fontAlgn="base" hangingPunct="0">
              <a:spcBef>
                <a:spcPct val="0"/>
              </a:spcBef>
              <a:spcAft>
                <a:spcPct val="0"/>
              </a:spcAft>
              <a:defRPr>
                <a:solidFill>
                  <a:schemeClr val="tx1"/>
                </a:solidFill>
                <a:latin typeface="Arial" panose="020B0604020202020204" pitchFamily="34" charset="0"/>
              </a:defRPr>
            </a:lvl8pPr>
            <a:lvl9pPr marL="3998862" indent="-236179" eaLnBrk="0" fontAlgn="base" hangingPunct="0">
              <a:spcBef>
                <a:spcPct val="0"/>
              </a:spcBef>
              <a:spcAft>
                <a:spcPct val="0"/>
              </a:spcAft>
              <a:defRPr>
                <a:solidFill>
                  <a:schemeClr val="tx1"/>
                </a:solidFill>
                <a:latin typeface="Arial" panose="020B0604020202020204" pitchFamily="34" charset="0"/>
              </a:defRPr>
            </a:lvl9pPr>
          </a:lstStyle>
          <a:p>
            <a:pPr defTabSz="931774" fontAlgn="base">
              <a:spcBef>
                <a:spcPct val="0"/>
              </a:spcBef>
              <a:spcAft>
                <a:spcPct val="0"/>
              </a:spcAft>
              <a:defRPr/>
            </a:pPr>
            <a:fld id="{F8767AE0-69C5-4669-8D1C-341BB45F520D}" type="slidenum">
              <a:rPr lang="en-US" altLang="en-US">
                <a:solidFill>
                  <a:prstClr val="black"/>
                </a:solidFill>
                <a:latin typeface="Calibri" panose="020F0502020204030204" pitchFamily="34" charset="0"/>
              </a:rPr>
              <a:pPr defTabSz="931774" fontAlgn="base">
                <a:spcBef>
                  <a:spcPct val="0"/>
                </a:spcBef>
                <a:spcAft>
                  <a:spcPct val="0"/>
                </a:spcAft>
                <a:defRPr/>
              </a:pPr>
              <a:t>3</a:t>
            </a:fld>
            <a:endParaRPr lang="en-US" altLang="en-US">
              <a:solidFill>
                <a:prstClr val="black"/>
              </a:solidFill>
              <a:latin typeface="Calibri" panose="020F0502020204030204" pitchFamily="34"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457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177943" indent="-177943">
              <a:spcBef>
                <a:spcPct val="0"/>
              </a:spcBef>
              <a:buFontTx/>
              <a:buChar char="•"/>
            </a:pPr>
            <a:r>
              <a:rPr lang="en-US" altLang="en-US" dirty="0"/>
              <a:t>Demand – Response: call to schedule a ride, but not a taxi</a:t>
            </a:r>
          </a:p>
          <a:p>
            <a:pPr marL="177943" indent="-177943">
              <a:spcBef>
                <a:spcPct val="0"/>
              </a:spcBef>
              <a:buFontTx/>
              <a:buChar char="•"/>
            </a:pPr>
            <a:r>
              <a:rPr lang="en-US" altLang="en-US" dirty="0"/>
              <a:t>Localized connector services refers to the deviated fixed routes like the </a:t>
            </a:r>
            <a:r>
              <a:rPr lang="en-US" altLang="en-US" dirty="0" err="1"/>
              <a:t>HiveXpress</a:t>
            </a:r>
            <a:r>
              <a:rPr lang="en-US" altLang="en-US" dirty="0"/>
              <a:t> in Gloucester, in and around town West Point, the </a:t>
            </a:r>
            <a:r>
              <a:rPr lang="en-US" altLang="en-US" dirty="0" err="1"/>
              <a:t>Rivah</a:t>
            </a:r>
            <a:r>
              <a:rPr lang="en-US" altLang="en-US" dirty="0"/>
              <a:t> Ride in Tappahannock and the Courthouse Circulator in Gloucester. </a:t>
            </a:r>
          </a:p>
          <a:p>
            <a:pPr marL="177943" indent="-177943">
              <a:spcBef>
                <a:spcPct val="0"/>
              </a:spcBef>
              <a:buFontTx/>
              <a:buChar char="•"/>
            </a:pPr>
            <a:r>
              <a:rPr lang="en-US" altLang="en-US" dirty="0"/>
              <a:t>Citizens can more readily access the services they need and connect to “regular” Bay Transit buses to get to where they need to go.</a:t>
            </a:r>
          </a:p>
          <a:p>
            <a:pPr marL="177943" indent="-177943">
              <a:spcBef>
                <a:spcPct val="0"/>
              </a:spcBef>
              <a:buFontTx/>
              <a:buChar char="•"/>
            </a:pPr>
            <a:r>
              <a:rPr lang="en-US" altLang="en-US" dirty="0"/>
              <a:t>Localized connector services only cost 50 cents per boarding. </a:t>
            </a:r>
          </a:p>
          <a:p>
            <a:pPr marL="177943" indent="-177943">
              <a:spcBef>
                <a:spcPct val="0"/>
              </a:spcBef>
              <a:buFontTx/>
              <a:buChar char="•"/>
            </a:pPr>
            <a:r>
              <a:rPr lang="en-US" altLang="en-US" dirty="0"/>
              <a:t>“Regular” Bay Transit rides cost $2.00 per boarding.</a:t>
            </a:r>
          </a:p>
        </p:txBody>
      </p:sp>
      <p:sp>
        <p:nvSpPr>
          <p:cNvPr id="2458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70007" indent="-296033">
              <a:defRPr>
                <a:solidFill>
                  <a:schemeClr val="tx1"/>
                </a:solidFill>
                <a:latin typeface="Arial" panose="020B0604020202020204" pitchFamily="34" charset="0"/>
              </a:defRPr>
            </a:lvl2pPr>
            <a:lvl3pPr marL="1185747" indent="-236179">
              <a:defRPr>
                <a:solidFill>
                  <a:schemeClr val="tx1"/>
                </a:solidFill>
                <a:latin typeface="Arial" panose="020B0604020202020204" pitchFamily="34" charset="0"/>
              </a:defRPr>
            </a:lvl3pPr>
            <a:lvl4pPr marL="1661340" indent="-236179">
              <a:defRPr>
                <a:solidFill>
                  <a:schemeClr val="tx1"/>
                </a:solidFill>
                <a:latin typeface="Arial" panose="020B0604020202020204" pitchFamily="34" charset="0"/>
              </a:defRPr>
            </a:lvl4pPr>
            <a:lvl5pPr marL="2135315" indent="-236179">
              <a:defRPr>
                <a:solidFill>
                  <a:schemeClr val="tx1"/>
                </a:solidFill>
                <a:latin typeface="Arial" panose="020B0604020202020204" pitchFamily="34" charset="0"/>
              </a:defRPr>
            </a:lvl5pPr>
            <a:lvl6pPr marL="2601201" indent="-236179" eaLnBrk="0" fontAlgn="base" hangingPunct="0">
              <a:spcBef>
                <a:spcPct val="0"/>
              </a:spcBef>
              <a:spcAft>
                <a:spcPct val="0"/>
              </a:spcAft>
              <a:defRPr>
                <a:solidFill>
                  <a:schemeClr val="tx1"/>
                </a:solidFill>
                <a:latin typeface="Arial" panose="020B0604020202020204" pitchFamily="34" charset="0"/>
              </a:defRPr>
            </a:lvl6pPr>
            <a:lvl7pPr marL="3067088" indent="-236179" eaLnBrk="0" fontAlgn="base" hangingPunct="0">
              <a:spcBef>
                <a:spcPct val="0"/>
              </a:spcBef>
              <a:spcAft>
                <a:spcPct val="0"/>
              </a:spcAft>
              <a:defRPr>
                <a:solidFill>
                  <a:schemeClr val="tx1"/>
                </a:solidFill>
                <a:latin typeface="Arial" panose="020B0604020202020204" pitchFamily="34" charset="0"/>
              </a:defRPr>
            </a:lvl7pPr>
            <a:lvl8pPr marL="3532975" indent="-236179" eaLnBrk="0" fontAlgn="base" hangingPunct="0">
              <a:spcBef>
                <a:spcPct val="0"/>
              </a:spcBef>
              <a:spcAft>
                <a:spcPct val="0"/>
              </a:spcAft>
              <a:defRPr>
                <a:solidFill>
                  <a:schemeClr val="tx1"/>
                </a:solidFill>
                <a:latin typeface="Arial" panose="020B0604020202020204" pitchFamily="34" charset="0"/>
              </a:defRPr>
            </a:lvl8pPr>
            <a:lvl9pPr marL="3998862" indent="-236179" eaLnBrk="0" fontAlgn="base" hangingPunct="0">
              <a:spcBef>
                <a:spcPct val="0"/>
              </a:spcBef>
              <a:spcAft>
                <a:spcPct val="0"/>
              </a:spcAft>
              <a:defRPr>
                <a:solidFill>
                  <a:schemeClr val="tx1"/>
                </a:solidFill>
                <a:latin typeface="Arial" panose="020B0604020202020204" pitchFamily="34" charset="0"/>
              </a:defRPr>
            </a:lvl9pPr>
          </a:lstStyle>
          <a:p>
            <a:pPr marL="0" marR="0" lvl="0" indent="0" algn="r" defTabSz="931774" rtl="0" eaLnBrk="1" fontAlgn="base" latinLnBrk="0" hangingPunct="1">
              <a:lnSpc>
                <a:spcPct val="100000"/>
              </a:lnSpc>
              <a:spcBef>
                <a:spcPct val="0"/>
              </a:spcBef>
              <a:spcAft>
                <a:spcPct val="0"/>
              </a:spcAft>
              <a:buClrTx/>
              <a:buSzTx/>
              <a:buFontTx/>
              <a:buNone/>
              <a:tabLst/>
              <a:defRPr/>
            </a:pPr>
            <a:fld id="{F8767AE0-69C5-4669-8D1C-341BB45F520D}" type="slidenum">
              <a:rPr kumimoji="0" lang="en-US" altLang="en-US" sz="1200" b="0" i="0" u="none" strike="noStrike" kern="1200" cap="none" spc="0" normalizeH="0" baseline="0" noProof="0">
                <a:ln>
                  <a:noFill/>
                </a:ln>
                <a:solidFill>
                  <a:prstClr val="black"/>
                </a:solidFill>
                <a:effectLst/>
                <a:uLnTx/>
                <a:uFillTx/>
                <a:latin typeface="Calibri" panose="020F0502020204030204" pitchFamily="34" charset="0"/>
                <a:ea typeface="+mn-ea"/>
                <a:cs typeface="+mn-cs"/>
              </a:rPr>
              <a:pPr marL="0" marR="0" lvl="0" indent="0" algn="r" defTabSz="931774" rtl="0" eaLnBrk="1" fontAlgn="base" latinLnBrk="0" hangingPunct="1">
                <a:lnSpc>
                  <a:spcPct val="100000"/>
                </a:lnSpc>
                <a:spcBef>
                  <a:spcPct val="0"/>
                </a:spcBef>
                <a:spcAft>
                  <a:spcPct val="0"/>
                </a:spcAft>
                <a:buClrTx/>
                <a:buSzTx/>
                <a:buFontTx/>
                <a:buNone/>
                <a:tabLst/>
                <a:defRPr/>
              </a:pPr>
              <a:t>4</a:t>
            </a:fld>
            <a:endParaRPr kumimoji="0" lang="en-US" altLang="en-US" sz="1200" b="0" i="0" u="none" strike="noStrike" kern="1200" cap="none" spc="0" normalizeH="0" baseline="0" noProof="0">
              <a:ln>
                <a:noFill/>
              </a:ln>
              <a:solidFill>
                <a:prstClr val="black"/>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274761249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Service was initiated with an existing spare Bay Transit vehicle.</a:t>
            </a:r>
          </a:p>
        </p:txBody>
      </p:sp>
      <p:sp>
        <p:nvSpPr>
          <p:cNvPr id="4" name="Slide Number Placeholder 3"/>
          <p:cNvSpPr>
            <a:spLocks noGrp="1"/>
          </p:cNvSpPr>
          <p:nvPr>
            <p:ph type="sldNum" sz="quarter" idx="5"/>
          </p:nvPr>
        </p:nvSpPr>
        <p:spPr/>
        <p:txBody>
          <a:bodyPr/>
          <a:lstStyle/>
          <a:p>
            <a:fld id="{AC29FFFD-FD25-41FA-AC5B-BD288D3E6099}" type="slidenum">
              <a:rPr lang="en-US" smtClean="0"/>
              <a:t>5</a:t>
            </a:fld>
            <a:endParaRPr lang="en-US"/>
          </a:p>
        </p:txBody>
      </p:sp>
    </p:spTree>
    <p:extLst>
      <p:ext uri="{BB962C8B-B14F-4D97-AF65-F5344CB8AC3E}">
        <p14:creationId xmlns:p14="http://schemas.microsoft.com/office/powerpoint/2010/main" val="322359266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Via developed an app specifically for this service branded as Bay Transit Express</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C29FFFD-FD25-41FA-AC5B-BD288D3E6099}"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1406042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By March and April of 2022, monthly ridership on Bay Transit Express was meeting or exceeding the monthly ridership on the deviated fixed-route service in Gloucester, the HiveXpress.</a:t>
            </a:r>
          </a:p>
        </p:txBody>
      </p:sp>
      <p:sp>
        <p:nvSpPr>
          <p:cNvPr id="4" name="Slide Number Placeholder 3"/>
          <p:cNvSpPr>
            <a:spLocks noGrp="1"/>
          </p:cNvSpPr>
          <p:nvPr>
            <p:ph type="sldNum" sz="quarter" idx="5"/>
          </p:nvPr>
        </p:nvSpPr>
        <p:spPr/>
        <p:txBody>
          <a:bodyPr/>
          <a:lstStyle/>
          <a:p>
            <a:fld id="{AC29FFFD-FD25-41FA-AC5B-BD288D3E6099}" type="slidenum">
              <a:rPr lang="en-US" smtClean="0"/>
              <a:t>7</a:t>
            </a:fld>
            <a:endParaRPr lang="en-US"/>
          </a:p>
        </p:txBody>
      </p:sp>
    </p:spTree>
    <p:extLst>
      <p:ext uri="{BB962C8B-B14F-4D97-AF65-F5344CB8AC3E}">
        <p14:creationId xmlns:p14="http://schemas.microsoft.com/office/powerpoint/2010/main" val="354778352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addition to being more fuel efficient, the new Bay Transit Express vehicles can be driven by an operator who does not have a CDL license, which helps us with finding drivers.</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C29FFFD-FD25-41FA-AC5B-BD288D3E6099}"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6800574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457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indent="0">
              <a:spcBef>
                <a:spcPct val="0"/>
              </a:spcBef>
              <a:buFontTx/>
              <a:buNone/>
            </a:pPr>
            <a:r>
              <a:rPr lang="en-US" altLang="en-US" dirty="0"/>
              <a:t>Today, about 53% of reservations to ride on Bay Transit Express are made by calling the Gloucester office and 47% are booked through the Bay Transit Express app.</a:t>
            </a:r>
          </a:p>
        </p:txBody>
      </p:sp>
      <p:sp>
        <p:nvSpPr>
          <p:cNvPr id="2458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70007" indent="-296033">
              <a:defRPr>
                <a:solidFill>
                  <a:schemeClr val="tx1"/>
                </a:solidFill>
                <a:latin typeface="Arial" panose="020B0604020202020204" pitchFamily="34" charset="0"/>
              </a:defRPr>
            </a:lvl2pPr>
            <a:lvl3pPr marL="1185747" indent="-236179">
              <a:defRPr>
                <a:solidFill>
                  <a:schemeClr val="tx1"/>
                </a:solidFill>
                <a:latin typeface="Arial" panose="020B0604020202020204" pitchFamily="34" charset="0"/>
              </a:defRPr>
            </a:lvl3pPr>
            <a:lvl4pPr marL="1661340" indent="-236179">
              <a:defRPr>
                <a:solidFill>
                  <a:schemeClr val="tx1"/>
                </a:solidFill>
                <a:latin typeface="Arial" panose="020B0604020202020204" pitchFamily="34" charset="0"/>
              </a:defRPr>
            </a:lvl4pPr>
            <a:lvl5pPr marL="2135315" indent="-236179">
              <a:defRPr>
                <a:solidFill>
                  <a:schemeClr val="tx1"/>
                </a:solidFill>
                <a:latin typeface="Arial" panose="020B0604020202020204" pitchFamily="34" charset="0"/>
              </a:defRPr>
            </a:lvl5pPr>
            <a:lvl6pPr marL="2601201" indent="-236179" eaLnBrk="0" fontAlgn="base" hangingPunct="0">
              <a:spcBef>
                <a:spcPct val="0"/>
              </a:spcBef>
              <a:spcAft>
                <a:spcPct val="0"/>
              </a:spcAft>
              <a:defRPr>
                <a:solidFill>
                  <a:schemeClr val="tx1"/>
                </a:solidFill>
                <a:latin typeface="Arial" panose="020B0604020202020204" pitchFamily="34" charset="0"/>
              </a:defRPr>
            </a:lvl6pPr>
            <a:lvl7pPr marL="3067088" indent="-236179" eaLnBrk="0" fontAlgn="base" hangingPunct="0">
              <a:spcBef>
                <a:spcPct val="0"/>
              </a:spcBef>
              <a:spcAft>
                <a:spcPct val="0"/>
              </a:spcAft>
              <a:defRPr>
                <a:solidFill>
                  <a:schemeClr val="tx1"/>
                </a:solidFill>
                <a:latin typeface="Arial" panose="020B0604020202020204" pitchFamily="34" charset="0"/>
              </a:defRPr>
            </a:lvl7pPr>
            <a:lvl8pPr marL="3532975" indent="-236179" eaLnBrk="0" fontAlgn="base" hangingPunct="0">
              <a:spcBef>
                <a:spcPct val="0"/>
              </a:spcBef>
              <a:spcAft>
                <a:spcPct val="0"/>
              </a:spcAft>
              <a:defRPr>
                <a:solidFill>
                  <a:schemeClr val="tx1"/>
                </a:solidFill>
                <a:latin typeface="Arial" panose="020B0604020202020204" pitchFamily="34" charset="0"/>
              </a:defRPr>
            </a:lvl8pPr>
            <a:lvl9pPr marL="3998862" indent="-236179" eaLnBrk="0" fontAlgn="base" hangingPunct="0">
              <a:spcBef>
                <a:spcPct val="0"/>
              </a:spcBef>
              <a:spcAft>
                <a:spcPct val="0"/>
              </a:spcAft>
              <a:defRPr>
                <a:solidFill>
                  <a:schemeClr val="tx1"/>
                </a:solidFill>
                <a:latin typeface="Arial" panose="020B0604020202020204" pitchFamily="34" charset="0"/>
              </a:defRPr>
            </a:lvl9pPr>
          </a:lstStyle>
          <a:p>
            <a:pPr defTabSz="931774" fontAlgn="base">
              <a:spcBef>
                <a:spcPct val="0"/>
              </a:spcBef>
              <a:spcAft>
                <a:spcPct val="0"/>
              </a:spcAft>
              <a:defRPr/>
            </a:pPr>
            <a:fld id="{F8767AE0-69C5-4669-8D1C-341BB45F520D}" type="slidenum">
              <a:rPr lang="en-US" altLang="en-US">
                <a:solidFill>
                  <a:prstClr val="black"/>
                </a:solidFill>
                <a:latin typeface="Calibri" panose="020F0502020204030204" pitchFamily="34" charset="0"/>
              </a:rPr>
              <a:pPr defTabSz="931774" fontAlgn="base">
                <a:spcBef>
                  <a:spcPct val="0"/>
                </a:spcBef>
                <a:spcAft>
                  <a:spcPct val="0"/>
                </a:spcAft>
                <a:defRPr/>
              </a:pPr>
              <a:t>9</a:t>
            </a:fld>
            <a:endParaRPr lang="en-US" altLang="en-US">
              <a:solidFill>
                <a:prstClr val="black"/>
              </a:solidFill>
              <a:latin typeface="Calibri" panose="020F0502020204030204" pitchFamily="34" charset="0"/>
            </a:endParaRPr>
          </a:p>
        </p:txBody>
      </p:sp>
    </p:spTree>
    <p:extLst>
      <p:ext uri="{BB962C8B-B14F-4D97-AF65-F5344CB8AC3E}">
        <p14:creationId xmlns:p14="http://schemas.microsoft.com/office/powerpoint/2010/main" val="374802404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solidFill>
          <a:schemeClr val="bg1"/>
        </a:solidFill>
        <a:effectLst/>
      </p:bgPr>
    </p:bg>
    <p:spTree>
      <p:nvGrpSpPr>
        <p:cNvPr id="1" name=""/>
        <p:cNvGrpSpPr/>
        <p:nvPr/>
      </p:nvGrpSpPr>
      <p:grpSpPr>
        <a:xfrm>
          <a:off x="0" y="0"/>
          <a:ext cx="0" cy="0"/>
          <a:chOff x="0" y="0"/>
          <a:chExt cx="0" cy="0"/>
        </a:xfrm>
      </p:grpSpPr>
      <p:grpSp>
        <p:nvGrpSpPr>
          <p:cNvPr id="4" name="Group 9"/>
          <p:cNvGrpSpPr>
            <a:grpSpLocks/>
          </p:cNvGrpSpPr>
          <p:nvPr/>
        </p:nvGrpSpPr>
        <p:grpSpPr bwMode="auto">
          <a:xfrm>
            <a:off x="0" y="6208713"/>
            <a:ext cx="9144000" cy="649287"/>
            <a:chOff x="0" y="6208894"/>
            <a:chExt cx="12192000" cy="649106"/>
          </a:xfrm>
        </p:grpSpPr>
        <p:sp>
          <p:nvSpPr>
            <p:cNvPr id="5" name="Rectangle 1"/>
            <p:cNvSpPr/>
            <p:nvPr/>
          </p:nvSpPr>
          <p:spPr>
            <a:xfrm>
              <a:off x="2117" y="6220003"/>
              <a:ext cx="12189883" cy="637997"/>
            </a:xfrm>
            <a:prstGeom prst="rect">
              <a:avLst/>
            </a:prstGeom>
            <a:ln>
              <a:noFill/>
            </a:ln>
          </p:spPr>
          <p:style>
            <a:lnRef idx="1">
              <a:schemeClr val="accent3"/>
            </a:lnRef>
            <a:fillRef idx="2">
              <a:schemeClr val="accent3"/>
            </a:fillRef>
            <a:effectRef idx="1">
              <a:schemeClr val="accent3"/>
            </a:effectRef>
            <a:fontRef idx="minor">
              <a:schemeClr val="dk1"/>
            </a:fontRef>
          </p:style>
          <p:txBody>
            <a:bodyPr anchor="ctr"/>
            <a:lstStyle/>
            <a:p>
              <a:pPr algn="ctr" eaLnBrk="1" fontAlgn="auto" hangingPunct="1">
                <a:spcBef>
                  <a:spcPts val="0"/>
                </a:spcBef>
                <a:spcAft>
                  <a:spcPts val="0"/>
                </a:spcAft>
                <a:defRPr/>
              </a:pPr>
              <a:endParaRPr lang="en-US" sz="1350"/>
            </a:p>
          </p:txBody>
        </p:sp>
        <p:cxnSp>
          <p:nvCxnSpPr>
            <p:cNvPr id="6" name="Straight Connector 6"/>
            <p:cNvCxnSpPr/>
            <p:nvPr/>
          </p:nvCxnSpPr>
          <p:spPr>
            <a:xfrm>
              <a:off x="0" y="6208894"/>
              <a:ext cx="12192000" cy="0"/>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grpSp>
      <p:cxnSp>
        <p:nvCxnSpPr>
          <p:cNvPr id="7" name="Straight Connector 4"/>
          <p:cNvCxnSpPr/>
          <p:nvPr userDrawn="1"/>
        </p:nvCxnSpPr>
        <p:spPr>
          <a:xfrm flipV="1">
            <a:off x="1588" y="5937250"/>
            <a:ext cx="6350" cy="6350"/>
          </a:xfrm>
          <a:prstGeom prst="line">
            <a:avLst/>
          </a:prstGeom>
        </p:spPr>
        <p:style>
          <a:lnRef idx="1">
            <a:schemeClr val="accent1"/>
          </a:lnRef>
          <a:fillRef idx="0">
            <a:schemeClr val="accent1"/>
          </a:fillRef>
          <a:effectRef idx="0">
            <a:schemeClr val="accent1"/>
          </a:effectRef>
          <a:fontRef idx="minor">
            <a:schemeClr val="tx1"/>
          </a:fontRef>
        </p:style>
      </p:cxnSp>
      <p:cxnSp>
        <p:nvCxnSpPr>
          <p:cNvPr id="8" name="Straight Connector 10"/>
          <p:cNvCxnSpPr/>
          <p:nvPr userDrawn="1"/>
        </p:nvCxnSpPr>
        <p:spPr>
          <a:xfrm flipV="1">
            <a:off x="1588" y="5937250"/>
            <a:ext cx="6350" cy="6350"/>
          </a:xfrm>
          <a:prstGeom prst="line">
            <a:avLst/>
          </a:prstGeom>
        </p:spPr>
        <p:style>
          <a:lnRef idx="1">
            <a:schemeClr val="accent1"/>
          </a:lnRef>
          <a:fillRef idx="0">
            <a:schemeClr val="accent1"/>
          </a:fillRef>
          <a:effectRef idx="0">
            <a:schemeClr val="accent1"/>
          </a:effectRef>
          <a:fontRef idx="minor">
            <a:schemeClr val="tx1"/>
          </a:fontRef>
        </p:style>
      </p:cxnSp>
      <p:sp>
        <p:nvSpPr>
          <p:cNvPr id="9" name="Title 8"/>
          <p:cNvSpPr>
            <a:spLocks noGrp="1"/>
          </p:cNvSpPr>
          <p:nvPr>
            <p:ph type="ctrTitle"/>
          </p:nvPr>
        </p:nvSpPr>
        <p:spPr>
          <a:xfrm>
            <a:off x="533400" y="1371600"/>
            <a:ext cx="7851648" cy="1828800"/>
          </a:xfrm>
          <a:ln>
            <a:noFill/>
          </a:ln>
        </p:spPr>
        <p:txBody>
          <a:bodyPr tIns="0" rIns="18288">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4200" b="1">
                <a:ln>
                  <a:noFill/>
                </a:ln>
                <a:solidFill>
                  <a:schemeClr val="tx2"/>
                </a:solidFill>
                <a:effectLst/>
                <a:latin typeface="+mj-lt"/>
                <a:ea typeface="+mj-ea"/>
                <a:cs typeface="+mj-cs"/>
              </a:defRPr>
            </a:lvl1pPr>
          </a:lstStyle>
          <a:p>
            <a:r>
              <a:rPr lang="en-US"/>
              <a:t>Click to edit Master title style</a:t>
            </a:r>
            <a:endParaRPr lang="en-US" dirty="0"/>
          </a:p>
        </p:txBody>
      </p:sp>
      <p:sp>
        <p:nvSpPr>
          <p:cNvPr id="17" name="Subtitle 16"/>
          <p:cNvSpPr>
            <a:spLocks noGrp="1"/>
          </p:cNvSpPr>
          <p:nvPr>
            <p:ph type="subTitle" idx="1"/>
          </p:nvPr>
        </p:nvSpPr>
        <p:spPr>
          <a:xfrm>
            <a:off x="533400" y="3228536"/>
            <a:ext cx="7854696" cy="1752600"/>
          </a:xfrm>
        </p:spPr>
        <p:txBody>
          <a:bodyPr lIns="0" rIns="18288"/>
          <a:lstStyle>
            <a:lvl1pPr marL="0" marR="34290" indent="0" algn="r">
              <a:buNone/>
              <a:defRPr>
                <a:solidFill>
                  <a:schemeClr val="tx1"/>
                </a:solidFill>
              </a:defRPr>
            </a:lvl1pPr>
            <a:lvl2pPr marL="342900" indent="0" algn="ctr">
              <a:buNone/>
            </a:lvl2pPr>
            <a:lvl3pPr marL="685800" indent="0" algn="ctr">
              <a:buNone/>
            </a:lvl3pPr>
            <a:lvl4pPr marL="1028700" indent="0" algn="ctr">
              <a:buNone/>
            </a:lvl4pPr>
            <a:lvl5pPr marL="1371600" indent="0" algn="ctr">
              <a:buNone/>
            </a:lvl5pPr>
            <a:lvl6pPr marL="1714500" indent="0" algn="ctr">
              <a:buNone/>
            </a:lvl6pPr>
            <a:lvl7pPr marL="2057400" indent="0" algn="ctr">
              <a:buNone/>
            </a:lvl7pPr>
            <a:lvl8pPr marL="2400300" indent="0" algn="ctr">
              <a:buNone/>
            </a:lvl8pPr>
            <a:lvl9pPr marL="2743200" indent="0" algn="ctr">
              <a:buNone/>
            </a:lvl9pPr>
          </a:lstStyle>
          <a:p>
            <a:r>
              <a:rPr lang="en-US"/>
              <a:t>Click to edit Master subtitle style</a:t>
            </a:r>
          </a:p>
        </p:txBody>
      </p:sp>
      <p:sp>
        <p:nvSpPr>
          <p:cNvPr id="10" name="Date Placeholder 29"/>
          <p:cNvSpPr>
            <a:spLocks noGrp="1"/>
          </p:cNvSpPr>
          <p:nvPr>
            <p:ph type="dt" sz="half" idx="10"/>
          </p:nvPr>
        </p:nvSpPr>
        <p:spPr/>
        <p:txBody>
          <a:bodyPr/>
          <a:lstStyle>
            <a:lvl1pPr>
              <a:defRPr/>
            </a:lvl1pPr>
          </a:lstStyle>
          <a:p>
            <a:pPr>
              <a:defRPr/>
            </a:pPr>
            <a:fld id="{B2BF06E1-9EAB-4C78-894F-0930DC63BB65}" type="datetime1">
              <a:rPr lang="en-US"/>
              <a:pPr>
                <a:defRPr/>
              </a:pPr>
              <a:t>5/19/2023</a:t>
            </a:fld>
            <a:endParaRPr lang="en-US"/>
          </a:p>
        </p:txBody>
      </p:sp>
      <p:sp>
        <p:nvSpPr>
          <p:cNvPr id="11" name="Footer Placeholder 18"/>
          <p:cNvSpPr>
            <a:spLocks noGrp="1"/>
          </p:cNvSpPr>
          <p:nvPr>
            <p:ph type="ftr" sz="quarter" idx="11"/>
          </p:nvPr>
        </p:nvSpPr>
        <p:spPr/>
        <p:txBody>
          <a:bodyPr/>
          <a:lstStyle>
            <a:lvl1pPr>
              <a:defRPr/>
            </a:lvl1pPr>
          </a:lstStyle>
          <a:p>
            <a:pPr>
              <a:defRPr/>
            </a:pPr>
            <a:r>
              <a:rPr lang="en-US"/>
              <a:t>Add a footer</a:t>
            </a:r>
          </a:p>
        </p:txBody>
      </p:sp>
      <p:sp>
        <p:nvSpPr>
          <p:cNvPr id="12" name="Slide Number Placeholder 26"/>
          <p:cNvSpPr>
            <a:spLocks noGrp="1"/>
          </p:cNvSpPr>
          <p:nvPr>
            <p:ph type="sldNum" sz="quarter" idx="12"/>
          </p:nvPr>
        </p:nvSpPr>
        <p:spPr/>
        <p:txBody>
          <a:bodyPr/>
          <a:lstStyle>
            <a:lvl1pPr>
              <a:defRPr/>
            </a:lvl1pPr>
          </a:lstStyle>
          <a:p>
            <a:fld id="{8C742F7B-F290-48E8-9117-FCFCA5486C17}" type="slidenum">
              <a:rPr lang="en-US" altLang="en-US"/>
              <a:pPr/>
              <a:t>‹#›</a:t>
            </a:fld>
            <a:endParaRPr lang="en-US" altLang="en-US"/>
          </a:p>
        </p:txBody>
      </p:sp>
    </p:spTree>
    <p:extLst>
      <p:ext uri="{BB962C8B-B14F-4D97-AF65-F5344CB8AC3E}">
        <p14:creationId xmlns:p14="http://schemas.microsoft.com/office/powerpoint/2010/main" val="3219199239"/>
      </p:ext>
    </p:extLst>
  </p:cSld>
  <p:clrMapOvr>
    <a:overrideClrMapping bg1="lt1" tx1="dk1" bg2="lt2" tx2="dk2" accent1="accent1" accent2="accent2" accent3="accent3" accent4="accent4" accent5="accent5" accent6="accent6" hlink="hlink" folHlink="folHlink"/>
  </p:clrMapOvr>
  <p:transition spd="med">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9"/>
          <p:cNvSpPr>
            <a:spLocks noGrp="1"/>
          </p:cNvSpPr>
          <p:nvPr>
            <p:ph type="dt" sz="half" idx="10"/>
          </p:nvPr>
        </p:nvSpPr>
        <p:spPr/>
        <p:txBody>
          <a:bodyPr/>
          <a:lstStyle>
            <a:lvl1pPr>
              <a:defRPr/>
            </a:lvl1pPr>
          </a:lstStyle>
          <a:p>
            <a:pPr>
              <a:defRPr/>
            </a:pPr>
            <a:fld id="{6E431C7B-9567-471F-A03E-630CC17C9B6F}" type="datetime1">
              <a:rPr lang="en-US"/>
              <a:pPr>
                <a:defRPr/>
              </a:pPr>
              <a:t>5/19/2023</a:t>
            </a:fld>
            <a:endParaRPr lang="en-US" dirty="0"/>
          </a:p>
        </p:txBody>
      </p:sp>
      <p:sp>
        <p:nvSpPr>
          <p:cNvPr id="5" name="Footer Placeholder 21"/>
          <p:cNvSpPr>
            <a:spLocks noGrp="1"/>
          </p:cNvSpPr>
          <p:nvPr>
            <p:ph type="ftr" sz="quarter" idx="11"/>
          </p:nvPr>
        </p:nvSpPr>
        <p:spPr/>
        <p:txBody>
          <a:bodyPr/>
          <a:lstStyle>
            <a:lvl1pPr>
              <a:defRPr/>
            </a:lvl1pPr>
          </a:lstStyle>
          <a:p>
            <a:pPr>
              <a:defRPr/>
            </a:pPr>
            <a:r>
              <a:rPr lang="en-US"/>
              <a:t>Add a footer</a:t>
            </a:r>
          </a:p>
        </p:txBody>
      </p:sp>
      <p:sp>
        <p:nvSpPr>
          <p:cNvPr id="6" name="Slide Number Placeholder 17"/>
          <p:cNvSpPr>
            <a:spLocks noGrp="1"/>
          </p:cNvSpPr>
          <p:nvPr>
            <p:ph type="sldNum" sz="quarter" idx="12"/>
          </p:nvPr>
        </p:nvSpPr>
        <p:spPr/>
        <p:txBody>
          <a:bodyPr/>
          <a:lstStyle>
            <a:lvl1pPr>
              <a:defRPr/>
            </a:lvl1pPr>
          </a:lstStyle>
          <a:p>
            <a:fld id="{A3A41F0A-40F1-45A7-ACAE-54760FC13163}" type="slidenum">
              <a:rPr lang="en-US" altLang="en-US"/>
              <a:pPr/>
              <a:t>‹#›</a:t>
            </a:fld>
            <a:endParaRPr lang="en-US" altLang="en-US"/>
          </a:p>
        </p:txBody>
      </p:sp>
    </p:spTree>
    <p:extLst>
      <p:ext uri="{BB962C8B-B14F-4D97-AF65-F5344CB8AC3E}">
        <p14:creationId xmlns:p14="http://schemas.microsoft.com/office/powerpoint/2010/main" val="507901227"/>
      </p:ext>
    </p:extLst>
  </p:cSld>
  <p:clrMapOvr>
    <a:masterClrMapping/>
  </p:clrMapOvr>
  <p:transition spd="med">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2"/>
            <a:ext cx="2057400" cy="5211763"/>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914402"/>
            <a:ext cx="6019800" cy="5211763"/>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9"/>
          <p:cNvSpPr>
            <a:spLocks noGrp="1"/>
          </p:cNvSpPr>
          <p:nvPr>
            <p:ph type="dt" sz="half" idx="10"/>
          </p:nvPr>
        </p:nvSpPr>
        <p:spPr/>
        <p:txBody>
          <a:bodyPr/>
          <a:lstStyle>
            <a:lvl1pPr>
              <a:defRPr/>
            </a:lvl1pPr>
          </a:lstStyle>
          <a:p>
            <a:pPr>
              <a:defRPr/>
            </a:pPr>
            <a:fld id="{B4F43E66-8A0D-44FC-B4B5-929584238150}" type="datetime1">
              <a:rPr lang="en-US"/>
              <a:pPr>
                <a:defRPr/>
              </a:pPr>
              <a:t>5/19/2023</a:t>
            </a:fld>
            <a:endParaRPr lang="en-US" dirty="0"/>
          </a:p>
        </p:txBody>
      </p:sp>
      <p:sp>
        <p:nvSpPr>
          <p:cNvPr id="5" name="Footer Placeholder 21"/>
          <p:cNvSpPr>
            <a:spLocks noGrp="1"/>
          </p:cNvSpPr>
          <p:nvPr>
            <p:ph type="ftr" sz="quarter" idx="11"/>
          </p:nvPr>
        </p:nvSpPr>
        <p:spPr/>
        <p:txBody>
          <a:bodyPr/>
          <a:lstStyle>
            <a:lvl1pPr>
              <a:defRPr/>
            </a:lvl1pPr>
          </a:lstStyle>
          <a:p>
            <a:pPr>
              <a:defRPr/>
            </a:pPr>
            <a:r>
              <a:rPr lang="en-US"/>
              <a:t>Add a footer</a:t>
            </a:r>
          </a:p>
        </p:txBody>
      </p:sp>
      <p:sp>
        <p:nvSpPr>
          <p:cNvPr id="6" name="Slide Number Placeholder 17"/>
          <p:cNvSpPr>
            <a:spLocks noGrp="1"/>
          </p:cNvSpPr>
          <p:nvPr>
            <p:ph type="sldNum" sz="quarter" idx="12"/>
          </p:nvPr>
        </p:nvSpPr>
        <p:spPr/>
        <p:txBody>
          <a:bodyPr/>
          <a:lstStyle>
            <a:lvl1pPr>
              <a:defRPr/>
            </a:lvl1pPr>
          </a:lstStyle>
          <a:p>
            <a:fld id="{9FE4AC1F-AC07-43BD-BA99-B4F5BF98C2C7}" type="slidenum">
              <a:rPr lang="en-US" altLang="en-US"/>
              <a:pPr/>
              <a:t>‹#›</a:t>
            </a:fld>
            <a:endParaRPr lang="en-US" altLang="en-US"/>
          </a:p>
        </p:txBody>
      </p:sp>
    </p:spTree>
    <p:extLst>
      <p:ext uri="{BB962C8B-B14F-4D97-AF65-F5344CB8AC3E}">
        <p14:creationId xmlns:p14="http://schemas.microsoft.com/office/powerpoint/2010/main" val="2818090885"/>
      </p:ext>
    </p:extLst>
  </p:cSld>
  <p:clrMapOvr>
    <a:masterClrMapping/>
  </p:clrMapOvr>
  <p:transition spd="med">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bg>
      <p:bgPr>
        <a:solidFill>
          <a:schemeClr val="bg1"/>
        </a:solidFill>
        <a:effectLst/>
      </p:bgPr>
    </p:bg>
    <p:spTree>
      <p:nvGrpSpPr>
        <p:cNvPr id="1" name=""/>
        <p:cNvGrpSpPr/>
        <p:nvPr/>
      </p:nvGrpSpPr>
      <p:grpSpPr>
        <a:xfrm>
          <a:off x="0" y="0"/>
          <a:ext cx="0" cy="0"/>
          <a:chOff x="0" y="0"/>
          <a:chExt cx="0" cy="0"/>
        </a:xfrm>
      </p:grpSpPr>
      <p:grpSp>
        <p:nvGrpSpPr>
          <p:cNvPr id="4" name="Group 9"/>
          <p:cNvGrpSpPr>
            <a:grpSpLocks/>
          </p:cNvGrpSpPr>
          <p:nvPr/>
        </p:nvGrpSpPr>
        <p:grpSpPr bwMode="auto">
          <a:xfrm>
            <a:off x="0" y="6208713"/>
            <a:ext cx="9144000" cy="649287"/>
            <a:chOff x="0" y="6208894"/>
            <a:chExt cx="12192000" cy="649106"/>
          </a:xfrm>
        </p:grpSpPr>
        <p:sp>
          <p:nvSpPr>
            <p:cNvPr id="5" name="Rectangle 1"/>
            <p:cNvSpPr/>
            <p:nvPr/>
          </p:nvSpPr>
          <p:spPr>
            <a:xfrm>
              <a:off x="2117" y="6220003"/>
              <a:ext cx="12189883" cy="637997"/>
            </a:xfrm>
            <a:prstGeom prst="rect">
              <a:avLst/>
            </a:prstGeom>
            <a:ln>
              <a:noFill/>
            </a:ln>
          </p:spPr>
          <p:style>
            <a:lnRef idx="1">
              <a:schemeClr val="accent3"/>
            </a:lnRef>
            <a:fillRef idx="2">
              <a:schemeClr val="accent3"/>
            </a:fillRef>
            <a:effectRef idx="1">
              <a:schemeClr val="accent3"/>
            </a:effectRef>
            <a:fontRef idx="minor">
              <a:schemeClr val="dk1"/>
            </a:fontRef>
          </p:style>
          <p:txBody>
            <a:bodyPr anchor="ctr"/>
            <a:lstStyle/>
            <a:p>
              <a:pPr algn="ctr" eaLnBrk="1" fontAlgn="auto" hangingPunct="1">
                <a:spcBef>
                  <a:spcPts val="0"/>
                </a:spcBef>
                <a:spcAft>
                  <a:spcPts val="0"/>
                </a:spcAft>
                <a:defRPr/>
              </a:pPr>
              <a:endParaRPr lang="en-US" sz="1350"/>
            </a:p>
          </p:txBody>
        </p:sp>
        <p:cxnSp>
          <p:nvCxnSpPr>
            <p:cNvPr id="6" name="Straight Connector 6"/>
            <p:cNvCxnSpPr/>
            <p:nvPr/>
          </p:nvCxnSpPr>
          <p:spPr>
            <a:xfrm>
              <a:off x="0" y="6208894"/>
              <a:ext cx="12192000" cy="0"/>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grpSp>
      <p:cxnSp>
        <p:nvCxnSpPr>
          <p:cNvPr id="7" name="Straight Connector 4"/>
          <p:cNvCxnSpPr/>
          <p:nvPr userDrawn="1"/>
        </p:nvCxnSpPr>
        <p:spPr>
          <a:xfrm flipV="1">
            <a:off x="1588" y="5937250"/>
            <a:ext cx="6350" cy="6350"/>
          </a:xfrm>
          <a:prstGeom prst="line">
            <a:avLst/>
          </a:prstGeom>
        </p:spPr>
        <p:style>
          <a:lnRef idx="1">
            <a:schemeClr val="accent1"/>
          </a:lnRef>
          <a:fillRef idx="0">
            <a:schemeClr val="accent1"/>
          </a:fillRef>
          <a:effectRef idx="0">
            <a:schemeClr val="accent1"/>
          </a:effectRef>
          <a:fontRef idx="minor">
            <a:schemeClr val="tx1"/>
          </a:fontRef>
        </p:style>
      </p:cxnSp>
      <p:cxnSp>
        <p:nvCxnSpPr>
          <p:cNvPr id="8" name="Straight Connector 10"/>
          <p:cNvCxnSpPr/>
          <p:nvPr userDrawn="1"/>
        </p:nvCxnSpPr>
        <p:spPr>
          <a:xfrm flipV="1">
            <a:off x="1588" y="5937250"/>
            <a:ext cx="6350" cy="6350"/>
          </a:xfrm>
          <a:prstGeom prst="line">
            <a:avLst/>
          </a:prstGeom>
        </p:spPr>
        <p:style>
          <a:lnRef idx="1">
            <a:schemeClr val="accent1"/>
          </a:lnRef>
          <a:fillRef idx="0">
            <a:schemeClr val="accent1"/>
          </a:fillRef>
          <a:effectRef idx="0">
            <a:schemeClr val="accent1"/>
          </a:effectRef>
          <a:fontRef idx="minor">
            <a:schemeClr val="tx1"/>
          </a:fontRef>
        </p:style>
      </p:cxnSp>
      <p:sp>
        <p:nvSpPr>
          <p:cNvPr id="9" name="Title 8"/>
          <p:cNvSpPr>
            <a:spLocks noGrp="1"/>
          </p:cNvSpPr>
          <p:nvPr>
            <p:ph type="ctrTitle"/>
          </p:nvPr>
        </p:nvSpPr>
        <p:spPr>
          <a:xfrm>
            <a:off x="533400" y="1371600"/>
            <a:ext cx="7851648" cy="1828800"/>
          </a:xfrm>
          <a:ln>
            <a:noFill/>
          </a:ln>
        </p:spPr>
        <p:txBody>
          <a:bodyPr tIns="0" rIns="18288">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4200" b="1">
                <a:ln>
                  <a:noFill/>
                </a:ln>
                <a:solidFill>
                  <a:schemeClr val="tx2"/>
                </a:solidFill>
                <a:effectLst/>
                <a:latin typeface="+mj-lt"/>
                <a:ea typeface="+mj-ea"/>
                <a:cs typeface="+mj-cs"/>
              </a:defRPr>
            </a:lvl1pPr>
          </a:lstStyle>
          <a:p>
            <a:r>
              <a:rPr lang="en-US"/>
              <a:t>Click to edit Master title style</a:t>
            </a:r>
            <a:endParaRPr lang="en-US" dirty="0"/>
          </a:p>
        </p:txBody>
      </p:sp>
      <p:sp>
        <p:nvSpPr>
          <p:cNvPr id="17" name="Subtitle 16"/>
          <p:cNvSpPr>
            <a:spLocks noGrp="1"/>
          </p:cNvSpPr>
          <p:nvPr>
            <p:ph type="subTitle" idx="1"/>
          </p:nvPr>
        </p:nvSpPr>
        <p:spPr>
          <a:xfrm>
            <a:off x="533400" y="3228536"/>
            <a:ext cx="7854696" cy="1752600"/>
          </a:xfrm>
        </p:spPr>
        <p:txBody>
          <a:bodyPr lIns="0" rIns="18288"/>
          <a:lstStyle>
            <a:lvl1pPr marL="0" marR="34290" indent="0" algn="r">
              <a:buNone/>
              <a:defRPr>
                <a:solidFill>
                  <a:schemeClr val="tx1"/>
                </a:solidFill>
              </a:defRPr>
            </a:lvl1pPr>
            <a:lvl2pPr marL="342900" indent="0" algn="ctr">
              <a:buNone/>
            </a:lvl2pPr>
            <a:lvl3pPr marL="685800" indent="0" algn="ctr">
              <a:buNone/>
            </a:lvl3pPr>
            <a:lvl4pPr marL="1028700" indent="0" algn="ctr">
              <a:buNone/>
            </a:lvl4pPr>
            <a:lvl5pPr marL="1371600" indent="0" algn="ctr">
              <a:buNone/>
            </a:lvl5pPr>
            <a:lvl6pPr marL="1714500" indent="0" algn="ctr">
              <a:buNone/>
            </a:lvl6pPr>
            <a:lvl7pPr marL="2057400" indent="0" algn="ctr">
              <a:buNone/>
            </a:lvl7pPr>
            <a:lvl8pPr marL="2400300" indent="0" algn="ctr">
              <a:buNone/>
            </a:lvl8pPr>
            <a:lvl9pPr marL="2743200" indent="0" algn="ctr">
              <a:buNone/>
            </a:lvl9pPr>
          </a:lstStyle>
          <a:p>
            <a:r>
              <a:rPr lang="en-US"/>
              <a:t>Click to edit Master subtitle style</a:t>
            </a:r>
          </a:p>
        </p:txBody>
      </p:sp>
      <p:sp>
        <p:nvSpPr>
          <p:cNvPr id="10" name="Date Placeholder 29"/>
          <p:cNvSpPr>
            <a:spLocks noGrp="1"/>
          </p:cNvSpPr>
          <p:nvPr>
            <p:ph type="dt" sz="half" idx="10"/>
          </p:nvPr>
        </p:nvSpPr>
        <p:spPr/>
        <p:txBody>
          <a:bodyPr/>
          <a:lstStyle>
            <a:lvl1pPr>
              <a:defRPr/>
            </a:lvl1pPr>
          </a:lstStyle>
          <a:p>
            <a:pPr>
              <a:defRPr/>
            </a:pPr>
            <a:fld id="{B2BF06E1-9EAB-4C78-894F-0930DC63BB65}" type="datetime1">
              <a:rPr lang="en-US"/>
              <a:pPr>
                <a:defRPr/>
              </a:pPr>
              <a:t>5/19/2023</a:t>
            </a:fld>
            <a:endParaRPr lang="en-US"/>
          </a:p>
        </p:txBody>
      </p:sp>
      <p:sp>
        <p:nvSpPr>
          <p:cNvPr id="11" name="Footer Placeholder 18"/>
          <p:cNvSpPr>
            <a:spLocks noGrp="1"/>
          </p:cNvSpPr>
          <p:nvPr>
            <p:ph type="ftr" sz="quarter" idx="11"/>
          </p:nvPr>
        </p:nvSpPr>
        <p:spPr/>
        <p:txBody>
          <a:bodyPr/>
          <a:lstStyle>
            <a:lvl1pPr>
              <a:defRPr/>
            </a:lvl1pPr>
          </a:lstStyle>
          <a:p>
            <a:pPr>
              <a:defRPr/>
            </a:pPr>
            <a:r>
              <a:rPr lang="en-US"/>
              <a:t>Add a footer</a:t>
            </a:r>
          </a:p>
        </p:txBody>
      </p:sp>
      <p:sp>
        <p:nvSpPr>
          <p:cNvPr id="12" name="Slide Number Placeholder 26"/>
          <p:cNvSpPr>
            <a:spLocks noGrp="1"/>
          </p:cNvSpPr>
          <p:nvPr>
            <p:ph type="sldNum" sz="quarter" idx="12"/>
          </p:nvPr>
        </p:nvSpPr>
        <p:spPr/>
        <p:txBody>
          <a:bodyPr/>
          <a:lstStyle>
            <a:lvl1pPr>
              <a:defRPr/>
            </a:lvl1pPr>
          </a:lstStyle>
          <a:p>
            <a:fld id="{8C742F7B-F290-48E8-9117-FCFCA5486C17}" type="slidenum">
              <a:rPr lang="en-US" altLang="en-US"/>
              <a:pPr/>
              <a:t>‹#›</a:t>
            </a:fld>
            <a:endParaRPr lang="en-US" altLang="en-US"/>
          </a:p>
        </p:txBody>
      </p:sp>
    </p:spTree>
    <p:extLst>
      <p:ext uri="{BB962C8B-B14F-4D97-AF65-F5344CB8AC3E}">
        <p14:creationId xmlns:p14="http://schemas.microsoft.com/office/powerpoint/2010/main" val="3199235251"/>
      </p:ext>
    </p:extLst>
  </p:cSld>
  <p:clrMapOvr>
    <a:overrideClrMapping bg1="lt1" tx1="dk1" bg2="lt2" tx2="dk2" accent1="accent1" accent2="accent2" accent3="accent3" accent4="accent4" accent5="accent5" accent6="accent6" hlink="hlink" folHlink="folHlink"/>
  </p:clrMapOvr>
  <p:transition spd="med">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9"/>
          <p:cNvSpPr>
            <a:spLocks noGrp="1"/>
          </p:cNvSpPr>
          <p:nvPr>
            <p:ph type="dt" sz="half" idx="10"/>
          </p:nvPr>
        </p:nvSpPr>
        <p:spPr/>
        <p:txBody>
          <a:bodyPr/>
          <a:lstStyle>
            <a:lvl1pPr>
              <a:defRPr/>
            </a:lvl1pPr>
          </a:lstStyle>
          <a:p>
            <a:pPr>
              <a:defRPr/>
            </a:pPr>
            <a:fld id="{C1C11F66-A2A2-4526-99BB-12754F333413}" type="datetime1">
              <a:rPr lang="en-US"/>
              <a:pPr>
                <a:defRPr/>
              </a:pPr>
              <a:t>5/19/2023</a:t>
            </a:fld>
            <a:endParaRPr lang="en-US" dirty="0"/>
          </a:p>
        </p:txBody>
      </p:sp>
      <p:sp>
        <p:nvSpPr>
          <p:cNvPr id="5" name="Footer Placeholder 21"/>
          <p:cNvSpPr>
            <a:spLocks noGrp="1"/>
          </p:cNvSpPr>
          <p:nvPr>
            <p:ph type="ftr" sz="quarter" idx="11"/>
          </p:nvPr>
        </p:nvSpPr>
        <p:spPr/>
        <p:txBody>
          <a:bodyPr/>
          <a:lstStyle>
            <a:lvl1pPr>
              <a:defRPr/>
            </a:lvl1pPr>
          </a:lstStyle>
          <a:p>
            <a:pPr>
              <a:defRPr/>
            </a:pPr>
            <a:r>
              <a:rPr lang="en-US"/>
              <a:t>Add a footer</a:t>
            </a:r>
          </a:p>
        </p:txBody>
      </p:sp>
      <p:sp>
        <p:nvSpPr>
          <p:cNvPr id="6" name="Slide Number Placeholder 17"/>
          <p:cNvSpPr>
            <a:spLocks noGrp="1"/>
          </p:cNvSpPr>
          <p:nvPr>
            <p:ph type="sldNum" sz="quarter" idx="12"/>
          </p:nvPr>
        </p:nvSpPr>
        <p:spPr/>
        <p:txBody>
          <a:bodyPr/>
          <a:lstStyle>
            <a:lvl1pPr>
              <a:defRPr/>
            </a:lvl1pPr>
          </a:lstStyle>
          <a:p>
            <a:fld id="{2545F997-5AE7-4AE4-B786-234A5E17C0AA}" type="slidenum">
              <a:rPr lang="en-US" altLang="en-US"/>
              <a:pPr/>
              <a:t>‹#›</a:t>
            </a:fld>
            <a:endParaRPr lang="en-US" altLang="en-US"/>
          </a:p>
        </p:txBody>
      </p:sp>
    </p:spTree>
    <p:extLst>
      <p:ext uri="{BB962C8B-B14F-4D97-AF65-F5344CB8AC3E}">
        <p14:creationId xmlns:p14="http://schemas.microsoft.com/office/powerpoint/2010/main" val="1439436617"/>
      </p:ext>
    </p:extLst>
  </p:cSld>
  <p:clrMapOvr>
    <a:masterClrMapping/>
  </p:clrMapOvr>
  <p:transition spd="med">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tIns="0">
            <a:noAutofit/>
            <a:scene3d>
              <a:camera prst="orthographicFront"/>
              <a:lightRig rig="freezing" dir="t">
                <a:rot lat="0" lon="0" rev="5640000"/>
              </a:lightRig>
            </a:scene3d>
            <a:sp3d prstMaterial="flat">
              <a:bevelT w="38100" h="38100"/>
            </a:sp3d>
          </a:bodyPr>
          <a:lstStyle>
            <a:lvl1pPr algn="l" rtl="0">
              <a:spcBef>
                <a:spcPct val="0"/>
              </a:spcBef>
              <a:buNone/>
              <a:defRPr lang="en-US" sz="4200" b="1" cap="none" baseline="0" dirty="0">
                <a:ln w="635">
                  <a:noFill/>
                </a:ln>
                <a:solidFill>
                  <a:schemeClr val="tx2"/>
                </a:solidFill>
                <a:effectLst/>
                <a:latin typeface="+mj-lt"/>
                <a:ea typeface="+mj-ea"/>
                <a:cs typeface="+mj-cs"/>
              </a:defRPr>
            </a:lvl1pPr>
          </a:lstStyle>
          <a:p>
            <a:r>
              <a:rPr lang="en-US"/>
              <a:t>Click to edit Master title style</a:t>
            </a:r>
          </a:p>
        </p:txBody>
      </p:sp>
      <p:sp>
        <p:nvSpPr>
          <p:cNvPr id="3" name="Text Placeholder 2"/>
          <p:cNvSpPr>
            <a:spLocks noGrp="1"/>
          </p:cNvSpPr>
          <p:nvPr>
            <p:ph type="body" idx="1"/>
          </p:nvPr>
        </p:nvSpPr>
        <p:spPr>
          <a:xfrm>
            <a:off x="530352" y="2704664"/>
            <a:ext cx="7772400" cy="1509712"/>
          </a:xfrm>
        </p:spPr>
        <p:txBody>
          <a:bodyPr lIns="45720" rIns="45720"/>
          <a:lstStyle>
            <a:lvl1pPr marL="0" indent="0">
              <a:buNone/>
              <a:defRPr sz="1650">
                <a:solidFill>
                  <a:schemeClr val="tx1"/>
                </a:solidFill>
              </a:defRPr>
            </a:lvl1pPr>
            <a:lvl2pPr>
              <a:buNone/>
              <a:defRPr sz="1350">
                <a:solidFill>
                  <a:schemeClr val="tx1">
                    <a:tint val="75000"/>
                  </a:schemeClr>
                </a:solidFill>
              </a:defRPr>
            </a:lvl2pPr>
            <a:lvl3pPr>
              <a:buNone/>
              <a:defRPr sz="1200">
                <a:solidFill>
                  <a:schemeClr val="tx1">
                    <a:tint val="75000"/>
                  </a:schemeClr>
                </a:solidFill>
              </a:defRPr>
            </a:lvl3pPr>
            <a:lvl4pPr>
              <a:buNone/>
              <a:defRPr sz="1050">
                <a:solidFill>
                  <a:schemeClr val="tx1">
                    <a:tint val="75000"/>
                  </a:schemeClr>
                </a:solidFill>
              </a:defRPr>
            </a:lvl4pPr>
            <a:lvl5pPr>
              <a:buNone/>
              <a:defRPr sz="1050">
                <a:solidFill>
                  <a:schemeClr val="tx1">
                    <a:tint val="75000"/>
                  </a:schemeClr>
                </a:solidFill>
              </a:defRPr>
            </a:lvl5pPr>
          </a:lstStyle>
          <a:p>
            <a:pPr lvl="0"/>
            <a:r>
              <a:rPr lang="en-US"/>
              <a:t>Edit Master text styles</a:t>
            </a:r>
          </a:p>
        </p:txBody>
      </p:sp>
      <p:sp>
        <p:nvSpPr>
          <p:cNvPr id="4" name="Date Placeholder 9"/>
          <p:cNvSpPr>
            <a:spLocks noGrp="1"/>
          </p:cNvSpPr>
          <p:nvPr>
            <p:ph type="dt" sz="half" idx="10"/>
          </p:nvPr>
        </p:nvSpPr>
        <p:spPr/>
        <p:txBody>
          <a:bodyPr/>
          <a:lstStyle>
            <a:lvl1pPr>
              <a:defRPr/>
            </a:lvl1pPr>
          </a:lstStyle>
          <a:p>
            <a:pPr>
              <a:defRPr/>
            </a:pPr>
            <a:fld id="{D122AC4E-28E0-47E0-8257-9AC0B9160114}" type="datetime1">
              <a:rPr lang="en-US"/>
              <a:pPr>
                <a:defRPr/>
              </a:pPr>
              <a:t>5/19/2023</a:t>
            </a:fld>
            <a:endParaRPr lang="en-US" dirty="0"/>
          </a:p>
        </p:txBody>
      </p:sp>
      <p:sp>
        <p:nvSpPr>
          <p:cNvPr id="5" name="Footer Placeholder 21"/>
          <p:cNvSpPr>
            <a:spLocks noGrp="1"/>
          </p:cNvSpPr>
          <p:nvPr>
            <p:ph type="ftr" sz="quarter" idx="11"/>
          </p:nvPr>
        </p:nvSpPr>
        <p:spPr/>
        <p:txBody>
          <a:bodyPr/>
          <a:lstStyle>
            <a:lvl1pPr>
              <a:defRPr/>
            </a:lvl1pPr>
          </a:lstStyle>
          <a:p>
            <a:pPr>
              <a:defRPr/>
            </a:pPr>
            <a:r>
              <a:rPr lang="en-US"/>
              <a:t>Add a footer</a:t>
            </a:r>
          </a:p>
        </p:txBody>
      </p:sp>
      <p:sp>
        <p:nvSpPr>
          <p:cNvPr id="6" name="Slide Number Placeholder 17"/>
          <p:cNvSpPr>
            <a:spLocks noGrp="1"/>
          </p:cNvSpPr>
          <p:nvPr>
            <p:ph type="sldNum" sz="quarter" idx="12"/>
          </p:nvPr>
        </p:nvSpPr>
        <p:spPr/>
        <p:txBody>
          <a:bodyPr/>
          <a:lstStyle>
            <a:lvl1pPr>
              <a:defRPr/>
            </a:lvl1pPr>
          </a:lstStyle>
          <a:p>
            <a:fld id="{9F98D678-0D8A-41F1-A28D-70FDA3A81793}" type="slidenum">
              <a:rPr lang="en-US" altLang="en-US"/>
              <a:pPr/>
              <a:t>‹#›</a:t>
            </a:fld>
            <a:endParaRPr lang="en-US" altLang="en-US"/>
          </a:p>
        </p:txBody>
      </p:sp>
    </p:spTree>
    <p:extLst>
      <p:ext uri="{BB962C8B-B14F-4D97-AF65-F5344CB8AC3E}">
        <p14:creationId xmlns:p14="http://schemas.microsoft.com/office/powerpoint/2010/main" val="664880844"/>
      </p:ext>
    </p:extLst>
  </p:cSld>
  <p:clrMapOvr>
    <a:masterClrMapping/>
  </p:clrMapOvr>
  <p:transition spd="med">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lang="en-US"/>
              <a:t>Click to edit Master title style</a:t>
            </a:r>
          </a:p>
        </p:txBody>
      </p:sp>
      <p:sp>
        <p:nvSpPr>
          <p:cNvPr id="3" name="Content Placeholder 2"/>
          <p:cNvSpPr>
            <a:spLocks noGrp="1"/>
          </p:cNvSpPr>
          <p:nvPr>
            <p:ph sz="half" idx="1"/>
          </p:nvPr>
        </p:nvSpPr>
        <p:spPr>
          <a:xfrm>
            <a:off x="457200" y="1920085"/>
            <a:ext cx="4038600" cy="4434840"/>
          </a:xfrm>
        </p:spPr>
        <p:txBody>
          <a:bodyPr/>
          <a:lstStyle>
            <a:lvl1pPr>
              <a:defRPr sz="1950"/>
            </a:lvl1pPr>
            <a:lvl2pPr>
              <a:defRPr sz="1800"/>
            </a:lvl2pPr>
            <a:lvl3pPr>
              <a:defRPr sz="1500"/>
            </a:lvl3pPr>
            <a:lvl4pPr>
              <a:defRPr sz="1350"/>
            </a:lvl4pPr>
            <a:lvl5pPr>
              <a:defRPr sz="135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20085"/>
            <a:ext cx="4038600" cy="4434840"/>
          </a:xfrm>
        </p:spPr>
        <p:txBody>
          <a:bodyPr/>
          <a:lstStyle>
            <a:lvl1pPr>
              <a:defRPr sz="1950"/>
            </a:lvl1pPr>
            <a:lvl2pPr>
              <a:defRPr sz="1800"/>
            </a:lvl2pPr>
            <a:lvl3pPr>
              <a:defRPr sz="1500"/>
            </a:lvl3pPr>
            <a:lvl4pPr>
              <a:defRPr sz="1350"/>
            </a:lvl4pPr>
            <a:lvl5pPr>
              <a:defRPr sz="135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9"/>
          <p:cNvSpPr>
            <a:spLocks noGrp="1"/>
          </p:cNvSpPr>
          <p:nvPr>
            <p:ph type="dt" sz="half" idx="10"/>
          </p:nvPr>
        </p:nvSpPr>
        <p:spPr/>
        <p:txBody>
          <a:bodyPr/>
          <a:lstStyle>
            <a:lvl1pPr>
              <a:defRPr/>
            </a:lvl1pPr>
          </a:lstStyle>
          <a:p>
            <a:pPr>
              <a:defRPr/>
            </a:pPr>
            <a:fld id="{B2202217-5B09-4FB7-B7D3-2B35A921EC1B}" type="datetime1">
              <a:rPr lang="en-US"/>
              <a:pPr>
                <a:defRPr/>
              </a:pPr>
              <a:t>5/19/2023</a:t>
            </a:fld>
            <a:endParaRPr lang="en-US" dirty="0"/>
          </a:p>
        </p:txBody>
      </p:sp>
      <p:sp>
        <p:nvSpPr>
          <p:cNvPr id="6" name="Footer Placeholder 21"/>
          <p:cNvSpPr>
            <a:spLocks noGrp="1"/>
          </p:cNvSpPr>
          <p:nvPr>
            <p:ph type="ftr" sz="quarter" idx="11"/>
          </p:nvPr>
        </p:nvSpPr>
        <p:spPr/>
        <p:txBody>
          <a:bodyPr/>
          <a:lstStyle>
            <a:lvl1pPr>
              <a:defRPr/>
            </a:lvl1pPr>
          </a:lstStyle>
          <a:p>
            <a:pPr>
              <a:defRPr/>
            </a:pPr>
            <a:r>
              <a:rPr lang="en-US"/>
              <a:t>Add a footer</a:t>
            </a:r>
          </a:p>
        </p:txBody>
      </p:sp>
      <p:sp>
        <p:nvSpPr>
          <p:cNvPr id="7" name="Slide Number Placeholder 17"/>
          <p:cNvSpPr>
            <a:spLocks noGrp="1"/>
          </p:cNvSpPr>
          <p:nvPr>
            <p:ph type="sldNum" sz="quarter" idx="12"/>
          </p:nvPr>
        </p:nvSpPr>
        <p:spPr/>
        <p:txBody>
          <a:bodyPr/>
          <a:lstStyle>
            <a:lvl1pPr>
              <a:defRPr/>
            </a:lvl1pPr>
          </a:lstStyle>
          <a:p>
            <a:fld id="{D450199F-9940-4C88-B10E-F4FA8C30202A}" type="slidenum">
              <a:rPr lang="en-US" altLang="en-US"/>
              <a:pPr/>
              <a:t>‹#›</a:t>
            </a:fld>
            <a:endParaRPr lang="en-US" altLang="en-US"/>
          </a:p>
        </p:txBody>
      </p:sp>
    </p:spTree>
    <p:extLst>
      <p:ext uri="{BB962C8B-B14F-4D97-AF65-F5344CB8AC3E}">
        <p14:creationId xmlns:p14="http://schemas.microsoft.com/office/powerpoint/2010/main" val="1680248260"/>
      </p:ext>
    </p:extLst>
  </p:cSld>
  <p:clrMapOvr>
    <a:masterClrMapping/>
  </p:clrMapOvr>
  <p:transition spd="med">
    <p:fad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1800" b="1" cap="none" baseline="0">
                <a:solidFill>
                  <a:schemeClr val="tx1"/>
                </a:solidFill>
                <a:effectLst/>
              </a:defRPr>
            </a:lvl1pPr>
            <a:lvl2pPr>
              <a:buNone/>
              <a:defRPr sz="1500" b="1"/>
            </a:lvl2pPr>
            <a:lvl3pPr>
              <a:buNone/>
              <a:defRPr sz="1350" b="1"/>
            </a:lvl3pPr>
            <a:lvl4pPr>
              <a:buNone/>
              <a:defRPr sz="1200" b="1"/>
            </a:lvl4pPr>
            <a:lvl5pPr>
              <a:buNone/>
              <a:defRPr sz="1200" b="1"/>
            </a:lvl5pPr>
          </a:lstStyle>
          <a:p>
            <a:pPr lvl="0"/>
            <a:r>
              <a:rPr lang="en-US"/>
              <a:t>Edit Master text styles</a:t>
            </a:r>
          </a:p>
        </p:txBody>
      </p:sp>
      <p:sp>
        <p:nvSpPr>
          <p:cNvPr id="5" name="Content Placeholder 4"/>
          <p:cNvSpPr>
            <a:spLocks noGrp="1"/>
          </p:cNvSpPr>
          <p:nvPr>
            <p:ph sz="quarter" idx="2"/>
          </p:nvPr>
        </p:nvSpPr>
        <p:spPr>
          <a:xfrm>
            <a:off x="457200" y="2514600"/>
            <a:ext cx="4040188" cy="3845720"/>
          </a:xfrm>
        </p:spPr>
        <p:txBody>
          <a:bodyPr tIns="0"/>
          <a:lstStyle>
            <a:lvl1pPr>
              <a:defRPr sz="1650"/>
            </a:lvl1pPr>
            <a:lvl2pPr>
              <a:defRPr sz="1500"/>
            </a:lvl2pPr>
            <a:lvl3pPr>
              <a:defRPr sz="1350"/>
            </a:lvl3pPr>
            <a:lvl4pPr>
              <a:defRPr sz="1200"/>
            </a:lvl4pPr>
            <a:lvl5pPr>
              <a:defRPr sz="12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3"/>
          </p:nvPr>
        </p:nvSpPr>
        <p:spPr>
          <a:xfrm>
            <a:off x="4645026" y="1859759"/>
            <a:ext cx="4041775" cy="654843"/>
          </a:xfrm>
        </p:spPr>
        <p:txBody>
          <a:bodyPr lIns="45720" tIns="0" rIns="45720" bIns="0" anchor="ctr"/>
          <a:lstStyle>
            <a:lvl1pPr marL="0" indent="0">
              <a:buNone/>
              <a:defRPr sz="1800" b="1" cap="none" baseline="0">
                <a:solidFill>
                  <a:schemeClr val="tx1"/>
                </a:solidFill>
                <a:effectLst/>
              </a:defRPr>
            </a:lvl1pPr>
            <a:lvl2pPr>
              <a:buNone/>
              <a:defRPr sz="1500" b="1"/>
            </a:lvl2pPr>
            <a:lvl3pPr>
              <a:buNone/>
              <a:defRPr sz="1350" b="1"/>
            </a:lvl3pPr>
            <a:lvl4pPr>
              <a:buNone/>
              <a:defRPr sz="1200" b="1"/>
            </a:lvl4pPr>
            <a:lvl5pPr>
              <a:buNone/>
              <a:defRPr sz="1200" b="1"/>
            </a:lvl5pPr>
          </a:lstStyle>
          <a:p>
            <a:pPr lvl="0"/>
            <a:r>
              <a:rPr lang="en-US"/>
              <a:t>Edit Master text styles</a:t>
            </a:r>
          </a:p>
        </p:txBody>
      </p:sp>
      <p:sp>
        <p:nvSpPr>
          <p:cNvPr id="6" name="Content Placeholder 5"/>
          <p:cNvSpPr>
            <a:spLocks noGrp="1"/>
          </p:cNvSpPr>
          <p:nvPr>
            <p:ph sz="quarter" idx="4"/>
          </p:nvPr>
        </p:nvSpPr>
        <p:spPr>
          <a:xfrm>
            <a:off x="4645026" y="2514600"/>
            <a:ext cx="4041775" cy="3845720"/>
          </a:xfrm>
        </p:spPr>
        <p:txBody>
          <a:bodyPr tIns="0"/>
          <a:lstStyle>
            <a:lvl1pPr>
              <a:defRPr sz="1650"/>
            </a:lvl1pPr>
            <a:lvl2pPr>
              <a:defRPr sz="1500"/>
            </a:lvl2pPr>
            <a:lvl3pPr>
              <a:defRPr sz="1350"/>
            </a:lvl3pPr>
            <a:lvl4pPr>
              <a:defRPr sz="1200"/>
            </a:lvl4pPr>
            <a:lvl5pPr>
              <a:defRPr sz="12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9"/>
          <p:cNvSpPr>
            <a:spLocks noGrp="1"/>
          </p:cNvSpPr>
          <p:nvPr>
            <p:ph type="dt" sz="half" idx="10"/>
          </p:nvPr>
        </p:nvSpPr>
        <p:spPr/>
        <p:txBody>
          <a:bodyPr/>
          <a:lstStyle>
            <a:lvl1pPr>
              <a:defRPr/>
            </a:lvl1pPr>
          </a:lstStyle>
          <a:p>
            <a:pPr>
              <a:defRPr/>
            </a:pPr>
            <a:fld id="{0B123B4F-0DAF-4A67-A1F3-F8D3130997A1}" type="datetime1">
              <a:rPr lang="en-US"/>
              <a:pPr>
                <a:defRPr/>
              </a:pPr>
              <a:t>5/19/2023</a:t>
            </a:fld>
            <a:endParaRPr lang="en-US" dirty="0"/>
          </a:p>
        </p:txBody>
      </p:sp>
      <p:sp>
        <p:nvSpPr>
          <p:cNvPr id="8" name="Footer Placeholder 21"/>
          <p:cNvSpPr>
            <a:spLocks noGrp="1"/>
          </p:cNvSpPr>
          <p:nvPr>
            <p:ph type="ftr" sz="quarter" idx="11"/>
          </p:nvPr>
        </p:nvSpPr>
        <p:spPr/>
        <p:txBody>
          <a:bodyPr/>
          <a:lstStyle>
            <a:lvl1pPr>
              <a:defRPr/>
            </a:lvl1pPr>
          </a:lstStyle>
          <a:p>
            <a:pPr>
              <a:defRPr/>
            </a:pPr>
            <a:r>
              <a:rPr lang="en-US"/>
              <a:t>Add a footer</a:t>
            </a:r>
          </a:p>
        </p:txBody>
      </p:sp>
      <p:sp>
        <p:nvSpPr>
          <p:cNvPr id="9" name="Slide Number Placeholder 17"/>
          <p:cNvSpPr>
            <a:spLocks noGrp="1"/>
          </p:cNvSpPr>
          <p:nvPr>
            <p:ph type="sldNum" sz="quarter" idx="12"/>
          </p:nvPr>
        </p:nvSpPr>
        <p:spPr/>
        <p:txBody>
          <a:bodyPr/>
          <a:lstStyle>
            <a:lvl1pPr>
              <a:defRPr/>
            </a:lvl1pPr>
          </a:lstStyle>
          <a:p>
            <a:fld id="{8DB699E2-2324-4FEE-9AA1-9E421A9E1F39}" type="slidenum">
              <a:rPr lang="en-US" altLang="en-US"/>
              <a:pPr/>
              <a:t>‹#›</a:t>
            </a:fld>
            <a:endParaRPr lang="en-US" altLang="en-US"/>
          </a:p>
        </p:txBody>
      </p:sp>
    </p:spTree>
    <p:extLst>
      <p:ext uri="{BB962C8B-B14F-4D97-AF65-F5344CB8AC3E}">
        <p14:creationId xmlns:p14="http://schemas.microsoft.com/office/powerpoint/2010/main" val="275249103"/>
      </p:ext>
    </p:extLst>
  </p:cSld>
  <p:clrMapOvr>
    <a:masterClrMapping/>
  </p:clrMapOvr>
  <p:transition spd="med">
    <p:fad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a:scene3d>
              <a:camera prst="orthographicFront"/>
              <a:lightRig rig="freezing" dir="t">
                <a:rot lat="0" lon="0" rev="5640000"/>
              </a:lightRig>
            </a:scene3d>
            <a:sp3d prstMaterial="flat">
              <a:contourClr>
                <a:schemeClr val="tx2"/>
              </a:contourClr>
            </a:sp3d>
          </a:bodyPr>
          <a:lstStyle>
            <a:lvl1pPr algn="l" rtl="0">
              <a:spcBef>
                <a:spcPct val="0"/>
              </a:spcBef>
              <a:buNone/>
              <a:defRPr sz="3750" b="0">
                <a:ln>
                  <a:noFill/>
                </a:ln>
                <a:solidFill>
                  <a:schemeClr val="tx2"/>
                </a:solidFill>
                <a:effectLst/>
                <a:latin typeface="+mj-lt"/>
                <a:ea typeface="+mj-ea"/>
                <a:cs typeface="+mj-cs"/>
              </a:defRPr>
            </a:lvl1pPr>
          </a:lstStyle>
          <a:p>
            <a:r>
              <a:rPr lang="en-US"/>
              <a:t>Click to edit Master title style</a:t>
            </a:r>
          </a:p>
        </p:txBody>
      </p:sp>
      <p:sp>
        <p:nvSpPr>
          <p:cNvPr id="3" name="Date Placeholder 9"/>
          <p:cNvSpPr>
            <a:spLocks noGrp="1"/>
          </p:cNvSpPr>
          <p:nvPr>
            <p:ph type="dt" sz="half" idx="10"/>
          </p:nvPr>
        </p:nvSpPr>
        <p:spPr/>
        <p:txBody>
          <a:bodyPr/>
          <a:lstStyle>
            <a:lvl1pPr>
              <a:defRPr/>
            </a:lvl1pPr>
          </a:lstStyle>
          <a:p>
            <a:pPr>
              <a:defRPr/>
            </a:pPr>
            <a:fld id="{215B7FAD-772B-4B0D-9467-9FB126E84BB7}" type="datetime1">
              <a:rPr lang="en-US"/>
              <a:pPr>
                <a:defRPr/>
              </a:pPr>
              <a:t>5/19/2023</a:t>
            </a:fld>
            <a:endParaRPr lang="en-US" dirty="0"/>
          </a:p>
        </p:txBody>
      </p:sp>
      <p:sp>
        <p:nvSpPr>
          <p:cNvPr id="4" name="Footer Placeholder 21"/>
          <p:cNvSpPr>
            <a:spLocks noGrp="1"/>
          </p:cNvSpPr>
          <p:nvPr>
            <p:ph type="ftr" sz="quarter" idx="11"/>
          </p:nvPr>
        </p:nvSpPr>
        <p:spPr/>
        <p:txBody>
          <a:bodyPr/>
          <a:lstStyle>
            <a:lvl1pPr>
              <a:defRPr/>
            </a:lvl1pPr>
          </a:lstStyle>
          <a:p>
            <a:pPr>
              <a:defRPr/>
            </a:pPr>
            <a:r>
              <a:rPr lang="en-US"/>
              <a:t>Add a footer</a:t>
            </a:r>
          </a:p>
        </p:txBody>
      </p:sp>
      <p:sp>
        <p:nvSpPr>
          <p:cNvPr id="5" name="Slide Number Placeholder 17"/>
          <p:cNvSpPr>
            <a:spLocks noGrp="1"/>
          </p:cNvSpPr>
          <p:nvPr>
            <p:ph type="sldNum" sz="quarter" idx="12"/>
          </p:nvPr>
        </p:nvSpPr>
        <p:spPr/>
        <p:txBody>
          <a:bodyPr/>
          <a:lstStyle>
            <a:lvl1pPr>
              <a:defRPr/>
            </a:lvl1pPr>
          </a:lstStyle>
          <a:p>
            <a:fld id="{7AC4E9A7-FE6A-4DF0-9E5D-5C0963915D64}" type="slidenum">
              <a:rPr lang="en-US" altLang="en-US"/>
              <a:pPr/>
              <a:t>‹#›</a:t>
            </a:fld>
            <a:endParaRPr lang="en-US" altLang="en-US"/>
          </a:p>
        </p:txBody>
      </p:sp>
    </p:spTree>
    <p:extLst>
      <p:ext uri="{BB962C8B-B14F-4D97-AF65-F5344CB8AC3E}">
        <p14:creationId xmlns:p14="http://schemas.microsoft.com/office/powerpoint/2010/main" val="4099106035"/>
      </p:ext>
    </p:extLst>
  </p:cSld>
  <p:clrMapOvr>
    <a:masterClrMapping/>
  </p:clrMapOvr>
  <p:transition spd="med">
    <p:fad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9"/>
          <p:cNvSpPr>
            <a:spLocks noGrp="1"/>
          </p:cNvSpPr>
          <p:nvPr>
            <p:ph type="dt" sz="half" idx="10"/>
          </p:nvPr>
        </p:nvSpPr>
        <p:spPr/>
        <p:txBody>
          <a:bodyPr/>
          <a:lstStyle>
            <a:lvl1pPr>
              <a:defRPr/>
            </a:lvl1pPr>
          </a:lstStyle>
          <a:p>
            <a:pPr>
              <a:defRPr/>
            </a:pPr>
            <a:fld id="{9B21AC46-ECC8-44C2-B853-D3B0464F66BE}" type="datetime1">
              <a:rPr lang="en-US"/>
              <a:pPr>
                <a:defRPr/>
              </a:pPr>
              <a:t>5/19/2023</a:t>
            </a:fld>
            <a:endParaRPr lang="en-US" dirty="0"/>
          </a:p>
        </p:txBody>
      </p:sp>
      <p:sp>
        <p:nvSpPr>
          <p:cNvPr id="3" name="Footer Placeholder 21"/>
          <p:cNvSpPr>
            <a:spLocks noGrp="1"/>
          </p:cNvSpPr>
          <p:nvPr>
            <p:ph type="ftr" sz="quarter" idx="11"/>
          </p:nvPr>
        </p:nvSpPr>
        <p:spPr/>
        <p:txBody>
          <a:bodyPr/>
          <a:lstStyle>
            <a:lvl1pPr>
              <a:defRPr/>
            </a:lvl1pPr>
          </a:lstStyle>
          <a:p>
            <a:pPr>
              <a:defRPr/>
            </a:pPr>
            <a:r>
              <a:rPr lang="en-US"/>
              <a:t>Add a footer</a:t>
            </a:r>
          </a:p>
        </p:txBody>
      </p:sp>
      <p:sp>
        <p:nvSpPr>
          <p:cNvPr id="4" name="Slide Number Placeholder 17"/>
          <p:cNvSpPr>
            <a:spLocks noGrp="1"/>
          </p:cNvSpPr>
          <p:nvPr>
            <p:ph type="sldNum" sz="quarter" idx="12"/>
          </p:nvPr>
        </p:nvSpPr>
        <p:spPr/>
        <p:txBody>
          <a:bodyPr/>
          <a:lstStyle>
            <a:lvl1pPr>
              <a:defRPr/>
            </a:lvl1pPr>
          </a:lstStyle>
          <a:p>
            <a:fld id="{1AB2A7B3-3766-45C1-818C-57843EF5091B}" type="slidenum">
              <a:rPr lang="en-US" altLang="en-US"/>
              <a:pPr/>
              <a:t>‹#›</a:t>
            </a:fld>
            <a:endParaRPr lang="en-US" altLang="en-US"/>
          </a:p>
        </p:txBody>
      </p:sp>
    </p:spTree>
    <p:extLst>
      <p:ext uri="{BB962C8B-B14F-4D97-AF65-F5344CB8AC3E}">
        <p14:creationId xmlns:p14="http://schemas.microsoft.com/office/powerpoint/2010/main" val="3891304343"/>
      </p:ext>
    </p:extLst>
  </p:cSld>
  <p:clrMapOvr>
    <a:masterClrMapping/>
  </p:clrMapOvr>
  <p:transition spd="med">
    <p:fade/>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a:noAutofit/>
          </a:bodyPr>
          <a:lstStyle>
            <a:lvl1pPr algn="l" rtl="0">
              <a:spcBef>
                <a:spcPct val="0"/>
              </a:spcBef>
              <a:buNone/>
              <a:defRPr sz="1950" b="0">
                <a:ln>
                  <a:noFill/>
                </a:ln>
                <a:solidFill>
                  <a:schemeClr val="tx2"/>
                </a:solidFill>
                <a:effectLst/>
                <a:latin typeface="+mj-lt"/>
                <a:ea typeface="+mj-ea"/>
                <a:cs typeface="+mj-cs"/>
              </a:defRPr>
            </a:lvl1pPr>
          </a:lstStyle>
          <a:p>
            <a:r>
              <a:rPr lang="en-US"/>
              <a:t>Click to edit Master title style</a:t>
            </a:r>
          </a:p>
        </p:txBody>
      </p:sp>
      <p:sp>
        <p:nvSpPr>
          <p:cNvPr id="4" name="Content Placeholder 3"/>
          <p:cNvSpPr>
            <a:spLocks noGrp="1"/>
          </p:cNvSpPr>
          <p:nvPr>
            <p:ph sz="half" idx="1"/>
          </p:nvPr>
        </p:nvSpPr>
        <p:spPr>
          <a:xfrm>
            <a:off x="3575050" y="1676400"/>
            <a:ext cx="5111750" cy="4572000"/>
          </a:xfrm>
        </p:spPr>
        <p:txBody>
          <a:bodyPr tIns="0"/>
          <a:lstStyle>
            <a:lvl1pPr>
              <a:defRPr sz="2100"/>
            </a:lvl1pPr>
            <a:lvl2pPr>
              <a:defRPr sz="1950"/>
            </a:lvl2pPr>
            <a:lvl3pPr>
              <a:defRPr sz="1800"/>
            </a:lvl3pPr>
            <a:lvl4pPr>
              <a:defRPr sz="1500"/>
            </a:lvl4pPr>
            <a:lvl5pPr>
              <a:defRPr sz="135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050"/>
            </a:lvl1pPr>
            <a:lvl2pPr indent="0" algn="l">
              <a:buNone/>
              <a:defRPr sz="900"/>
            </a:lvl2pPr>
            <a:lvl3pPr indent="0" algn="l">
              <a:buNone/>
              <a:defRPr sz="750"/>
            </a:lvl3pPr>
            <a:lvl4pPr indent="0" algn="l">
              <a:buNone/>
              <a:defRPr sz="675"/>
            </a:lvl4pPr>
            <a:lvl5pPr indent="0" algn="l">
              <a:buNone/>
              <a:defRPr sz="675"/>
            </a:lvl5pPr>
          </a:lstStyle>
          <a:p>
            <a:pPr lvl="0"/>
            <a:r>
              <a:rPr lang="en-US"/>
              <a:t>Edit Master text styles</a:t>
            </a:r>
          </a:p>
        </p:txBody>
      </p:sp>
      <p:sp>
        <p:nvSpPr>
          <p:cNvPr id="5" name="Date Placeholder 9"/>
          <p:cNvSpPr>
            <a:spLocks noGrp="1"/>
          </p:cNvSpPr>
          <p:nvPr>
            <p:ph type="dt" sz="half" idx="10"/>
          </p:nvPr>
        </p:nvSpPr>
        <p:spPr/>
        <p:txBody>
          <a:bodyPr/>
          <a:lstStyle>
            <a:lvl1pPr>
              <a:defRPr/>
            </a:lvl1pPr>
          </a:lstStyle>
          <a:p>
            <a:pPr>
              <a:defRPr/>
            </a:pPr>
            <a:fld id="{760AE7C7-6A4C-4A16-8B60-D92A25FD105D}" type="datetime1">
              <a:rPr lang="en-US"/>
              <a:pPr>
                <a:defRPr/>
              </a:pPr>
              <a:t>5/19/2023</a:t>
            </a:fld>
            <a:endParaRPr lang="en-US" dirty="0"/>
          </a:p>
        </p:txBody>
      </p:sp>
      <p:sp>
        <p:nvSpPr>
          <p:cNvPr id="6" name="Footer Placeholder 21"/>
          <p:cNvSpPr>
            <a:spLocks noGrp="1"/>
          </p:cNvSpPr>
          <p:nvPr>
            <p:ph type="ftr" sz="quarter" idx="11"/>
          </p:nvPr>
        </p:nvSpPr>
        <p:spPr/>
        <p:txBody>
          <a:bodyPr/>
          <a:lstStyle>
            <a:lvl1pPr>
              <a:defRPr/>
            </a:lvl1pPr>
          </a:lstStyle>
          <a:p>
            <a:pPr>
              <a:defRPr/>
            </a:pPr>
            <a:r>
              <a:rPr lang="en-US"/>
              <a:t>Add a footer</a:t>
            </a:r>
          </a:p>
        </p:txBody>
      </p:sp>
      <p:sp>
        <p:nvSpPr>
          <p:cNvPr id="7" name="Slide Number Placeholder 17"/>
          <p:cNvSpPr>
            <a:spLocks noGrp="1"/>
          </p:cNvSpPr>
          <p:nvPr>
            <p:ph type="sldNum" sz="quarter" idx="12"/>
          </p:nvPr>
        </p:nvSpPr>
        <p:spPr/>
        <p:txBody>
          <a:bodyPr/>
          <a:lstStyle>
            <a:lvl1pPr>
              <a:defRPr/>
            </a:lvl1pPr>
          </a:lstStyle>
          <a:p>
            <a:fld id="{463B6102-4856-4D0F-B5E3-F8FA4DCC6B8C}" type="slidenum">
              <a:rPr lang="en-US" altLang="en-US"/>
              <a:pPr/>
              <a:t>‹#›</a:t>
            </a:fld>
            <a:endParaRPr lang="en-US" altLang="en-US"/>
          </a:p>
        </p:txBody>
      </p:sp>
    </p:spTree>
    <p:extLst>
      <p:ext uri="{BB962C8B-B14F-4D97-AF65-F5344CB8AC3E}">
        <p14:creationId xmlns:p14="http://schemas.microsoft.com/office/powerpoint/2010/main" val="634706814"/>
      </p:ext>
    </p:extLst>
  </p:cSld>
  <p:clrMapOvr>
    <a:masterClrMapping/>
  </p:clrMapOvr>
  <p:transition spd="med">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9"/>
          <p:cNvSpPr>
            <a:spLocks noGrp="1"/>
          </p:cNvSpPr>
          <p:nvPr>
            <p:ph type="dt" sz="half" idx="10"/>
          </p:nvPr>
        </p:nvSpPr>
        <p:spPr/>
        <p:txBody>
          <a:bodyPr/>
          <a:lstStyle>
            <a:lvl1pPr>
              <a:defRPr/>
            </a:lvl1pPr>
          </a:lstStyle>
          <a:p>
            <a:pPr>
              <a:defRPr/>
            </a:pPr>
            <a:fld id="{C1C11F66-A2A2-4526-99BB-12754F333413}" type="datetime1">
              <a:rPr lang="en-US"/>
              <a:pPr>
                <a:defRPr/>
              </a:pPr>
              <a:t>5/19/2023</a:t>
            </a:fld>
            <a:endParaRPr lang="en-US" dirty="0"/>
          </a:p>
        </p:txBody>
      </p:sp>
      <p:sp>
        <p:nvSpPr>
          <p:cNvPr id="5" name="Footer Placeholder 21"/>
          <p:cNvSpPr>
            <a:spLocks noGrp="1"/>
          </p:cNvSpPr>
          <p:nvPr>
            <p:ph type="ftr" sz="quarter" idx="11"/>
          </p:nvPr>
        </p:nvSpPr>
        <p:spPr/>
        <p:txBody>
          <a:bodyPr/>
          <a:lstStyle>
            <a:lvl1pPr>
              <a:defRPr/>
            </a:lvl1pPr>
          </a:lstStyle>
          <a:p>
            <a:pPr>
              <a:defRPr/>
            </a:pPr>
            <a:r>
              <a:rPr lang="en-US"/>
              <a:t>Add a footer</a:t>
            </a:r>
          </a:p>
        </p:txBody>
      </p:sp>
      <p:sp>
        <p:nvSpPr>
          <p:cNvPr id="6" name="Slide Number Placeholder 17"/>
          <p:cNvSpPr>
            <a:spLocks noGrp="1"/>
          </p:cNvSpPr>
          <p:nvPr>
            <p:ph type="sldNum" sz="quarter" idx="12"/>
          </p:nvPr>
        </p:nvSpPr>
        <p:spPr/>
        <p:txBody>
          <a:bodyPr/>
          <a:lstStyle>
            <a:lvl1pPr>
              <a:defRPr/>
            </a:lvl1pPr>
          </a:lstStyle>
          <a:p>
            <a:fld id="{2545F997-5AE7-4AE4-B786-234A5E17C0AA}" type="slidenum">
              <a:rPr lang="en-US" altLang="en-US"/>
              <a:pPr/>
              <a:t>‹#›</a:t>
            </a:fld>
            <a:endParaRPr lang="en-US" altLang="en-US"/>
          </a:p>
        </p:txBody>
      </p:sp>
    </p:spTree>
    <p:extLst>
      <p:ext uri="{BB962C8B-B14F-4D97-AF65-F5344CB8AC3E}">
        <p14:creationId xmlns:p14="http://schemas.microsoft.com/office/powerpoint/2010/main" val="1636520457"/>
      </p:ext>
    </p:extLst>
  </p:cSld>
  <p:clrMapOvr>
    <a:masterClrMapping/>
  </p:clrMapOvr>
  <p:transition spd="med">
    <p:fade/>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5" name="Snip and Round Single Corner Rectangle 8"/>
          <p:cNvSpPr/>
          <p:nvPr/>
        </p:nvSpPr>
        <p:spPr>
          <a:xfrm rot="420000" flipV="1">
            <a:off x="3165475" y="1108075"/>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1350"/>
          </a:p>
        </p:txBody>
      </p:sp>
      <p:sp>
        <p:nvSpPr>
          <p:cNvPr id="6" name="Right Triangle 11"/>
          <p:cNvSpPr/>
          <p:nvPr/>
        </p:nvSpPr>
        <p:spPr>
          <a:xfrm rot="420000" flipV="1">
            <a:off x="8004175" y="5359400"/>
            <a:ext cx="155575" cy="155575"/>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1350"/>
          </a:p>
        </p:txBody>
      </p:sp>
      <p:sp>
        <p:nvSpPr>
          <p:cNvPr id="7" name="Freeform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lIns="68580" tIns="34290" rIns="68580" bIns="34290"/>
          <a:lstStyle/>
          <a:p>
            <a:pPr eaLnBrk="1" fontAlgn="auto" hangingPunct="1">
              <a:spcBef>
                <a:spcPts val="0"/>
              </a:spcBef>
              <a:spcAft>
                <a:spcPts val="0"/>
              </a:spcAft>
              <a:defRPr/>
            </a:pPr>
            <a:endParaRPr lang="en-US" sz="1350">
              <a:latin typeface="+mn-lt"/>
            </a:endParaRPr>
          </a:p>
        </p:txBody>
      </p:sp>
      <p:sp>
        <p:nvSpPr>
          <p:cNvPr id="8" name="Freeform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lIns="68580" tIns="34290" rIns="68580" bIns="34290"/>
          <a:lstStyle/>
          <a:p>
            <a:pPr eaLnBrk="1" fontAlgn="auto" hangingPunct="1">
              <a:spcBef>
                <a:spcPts val="0"/>
              </a:spcBef>
              <a:spcAft>
                <a:spcPts val="0"/>
              </a:spcAft>
              <a:defRPr/>
            </a:pPr>
            <a:endParaRPr lang="en-US" sz="1350">
              <a:latin typeface="+mn-lt"/>
            </a:endParaRPr>
          </a:p>
        </p:txBody>
      </p:sp>
      <p:sp>
        <p:nvSpPr>
          <p:cNvPr id="2" name="Title 1"/>
          <p:cNvSpPr>
            <a:spLocks noGrp="1"/>
          </p:cNvSpPr>
          <p:nvPr>
            <p:ph type="title"/>
          </p:nvPr>
        </p:nvSpPr>
        <p:spPr>
          <a:xfrm>
            <a:off x="609600" y="1176998"/>
            <a:ext cx="2212848" cy="1582621"/>
          </a:xfrm>
        </p:spPr>
        <p:txBody>
          <a:bodyPr lIns="45720" rIns="45720" bIns="45720"/>
          <a:lstStyle>
            <a:lvl1pPr algn="l">
              <a:buNone/>
              <a:defRPr sz="1500" b="1">
                <a:solidFill>
                  <a:schemeClr val="tx2"/>
                </a:solidFill>
              </a:defRPr>
            </a:lvl1pPr>
          </a:lstStyle>
          <a:p>
            <a:r>
              <a:rPr lang="en-US"/>
              <a:t>Click to edit Master title style</a:t>
            </a:r>
          </a:p>
        </p:txBody>
      </p:sp>
      <p:sp>
        <p:nvSpPr>
          <p:cNvPr id="3" name="Picture Placeholder 2" descr="An empty placeholder to add an image. Click on the placeholder and select the image that you wish to add"/>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normAutofit/>
          </a:bodyPr>
          <a:lstStyle>
            <a:lvl1pPr marL="0" indent="0">
              <a:buNone/>
              <a:defRPr sz="2400"/>
            </a:lvl1pPr>
          </a:lstStyle>
          <a:p>
            <a:pPr lvl="0"/>
            <a:r>
              <a:rPr lang="en-US" noProof="0"/>
              <a:t>Click icon to add picture</a:t>
            </a:r>
            <a:endParaRPr lang="en-US" noProof="0" dirty="0"/>
          </a:p>
        </p:txBody>
      </p:sp>
      <p:sp>
        <p:nvSpPr>
          <p:cNvPr id="4" name="Text Placeholder 3"/>
          <p:cNvSpPr>
            <a:spLocks noGrp="1"/>
          </p:cNvSpPr>
          <p:nvPr>
            <p:ph type="body" sz="half" idx="2"/>
          </p:nvPr>
        </p:nvSpPr>
        <p:spPr>
          <a:xfrm>
            <a:off x="609600" y="2828785"/>
            <a:ext cx="2209800" cy="2179320"/>
          </a:xfrm>
        </p:spPr>
        <p:txBody>
          <a:bodyPr lIns="64008" rIns="45720"/>
          <a:lstStyle>
            <a:lvl1pPr marL="0" indent="0" algn="l">
              <a:spcBef>
                <a:spcPts val="188"/>
              </a:spcBef>
              <a:buFontTx/>
              <a:buNone/>
              <a:defRPr sz="975"/>
            </a:lvl1pPr>
            <a:lvl2pPr>
              <a:defRPr sz="900"/>
            </a:lvl2pPr>
            <a:lvl3pPr>
              <a:defRPr sz="750"/>
            </a:lvl3pPr>
            <a:lvl4pPr>
              <a:defRPr sz="675"/>
            </a:lvl4pPr>
            <a:lvl5pPr>
              <a:defRPr sz="675"/>
            </a:lvl5pPr>
          </a:lstStyle>
          <a:p>
            <a:pPr lvl="0"/>
            <a:r>
              <a:rPr lang="en-US"/>
              <a:t>Edit Master text styles</a:t>
            </a:r>
          </a:p>
        </p:txBody>
      </p:sp>
      <p:sp>
        <p:nvSpPr>
          <p:cNvPr id="9" name="Date Placeholder 4"/>
          <p:cNvSpPr>
            <a:spLocks noGrp="1"/>
          </p:cNvSpPr>
          <p:nvPr>
            <p:ph type="dt" sz="half" idx="10"/>
          </p:nvPr>
        </p:nvSpPr>
        <p:spPr/>
        <p:txBody>
          <a:bodyPr/>
          <a:lstStyle>
            <a:lvl1pPr>
              <a:defRPr/>
            </a:lvl1pPr>
          </a:lstStyle>
          <a:p>
            <a:pPr>
              <a:defRPr/>
            </a:pPr>
            <a:fld id="{078C57DE-62F6-49D7-8D17-6D3EE74B3C6B}" type="datetime1">
              <a:rPr lang="en-US"/>
              <a:pPr>
                <a:defRPr/>
              </a:pPr>
              <a:t>5/19/2023</a:t>
            </a:fld>
            <a:endParaRPr lang="en-US"/>
          </a:p>
        </p:txBody>
      </p:sp>
      <p:sp>
        <p:nvSpPr>
          <p:cNvPr id="10" name="Footer Placeholder 5"/>
          <p:cNvSpPr>
            <a:spLocks noGrp="1"/>
          </p:cNvSpPr>
          <p:nvPr>
            <p:ph type="ftr" sz="quarter" idx="11"/>
          </p:nvPr>
        </p:nvSpPr>
        <p:spPr/>
        <p:txBody>
          <a:bodyPr/>
          <a:lstStyle>
            <a:lvl1pPr>
              <a:defRPr/>
            </a:lvl1pPr>
          </a:lstStyle>
          <a:p>
            <a:pPr>
              <a:defRPr/>
            </a:pPr>
            <a:r>
              <a:rPr lang="en-US"/>
              <a:t>Add a footer</a:t>
            </a:r>
          </a:p>
        </p:txBody>
      </p:sp>
      <p:sp>
        <p:nvSpPr>
          <p:cNvPr id="11" name="Slide Number Placeholder 6"/>
          <p:cNvSpPr>
            <a:spLocks noGrp="1"/>
          </p:cNvSpPr>
          <p:nvPr>
            <p:ph type="sldNum" sz="quarter" idx="12"/>
          </p:nvPr>
        </p:nvSpPr>
        <p:spPr>
          <a:xfrm>
            <a:off x="8077200" y="6356350"/>
            <a:ext cx="609600" cy="365125"/>
          </a:xfrm>
        </p:spPr>
        <p:txBody>
          <a:bodyPr/>
          <a:lstStyle>
            <a:lvl1pPr>
              <a:defRPr/>
            </a:lvl1pPr>
          </a:lstStyle>
          <a:p>
            <a:fld id="{24A9B186-27D1-47D6-A580-18074FD8A4CF}" type="slidenum">
              <a:rPr lang="en-US" altLang="en-US"/>
              <a:pPr/>
              <a:t>‹#›</a:t>
            </a:fld>
            <a:endParaRPr lang="en-US" altLang="en-US"/>
          </a:p>
        </p:txBody>
      </p:sp>
    </p:spTree>
    <p:extLst>
      <p:ext uri="{BB962C8B-B14F-4D97-AF65-F5344CB8AC3E}">
        <p14:creationId xmlns:p14="http://schemas.microsoft.com/office/powerpoint/2010/main" val="3622091898"/>
      </p:ext>
    </p:extLst>
  </p:cSld>
  <p:clrMapOvr>
    <a:masterClrMapping/>
  </p:clrMapOvr>
  <p:transition spd="med">
    <p:fade/>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9"/>
          <p:cNvSpPr>
            <a:spLocks noGrp="1"/>
          </p:cNvSpPr>
          <p:nvPr>
            <p:ph type="dt" sz="half" idx="10"/>
          </p:nvPr>
        </p:nvSpPr>
        <p:spPr/>
        <p:txBody>
          <a:bodyPr/>
          <a:lstStyle>
            <a:lvl1pPr>
              <a:defRPr/>
            </a:lvl1pPr>
          </a:lstStyle>
          <a:p>
            <a:pPr>
              <a:defRPr/>
            </a:pPr>
            <a:fld id="{6E431C7B-9567-471F-A03E-630CC17C9B6F}" type="datetime1">
              <a:rPr lang="en-US"/>
              <a:pPr>
                <a:defRPr/>
              </a:pPr>
              <a:t>5/19/2023</a:t>
            </a:fld>
            <a:endParaRPr lang="en-US" dirty="0"/>
          </a:p>
        </p:txBody>
      </p:sp>
      <p:sp>
        <p:nvSpPr>
          <p:cNvPr id="5" name="Footer Placeholder 21"/>
          <p:cNvSpPr>
            <a:spLocks noGrp="1"/>
          </p:cNvSpPr>
          <p:nvPr>
            <p:ph type="ftr" sz="quarter" idx="11"/>
          </p:nvPr>
        </p:nvSpPr>
        <p:spPr/>
        <p:txBody>
          <a:bodyPr/>
          <a:lstStyle>
            <a:lvl1pPr>
              <a:defRPr/>
            </a:lvl1pPr>
          </a:lstStyle>
          <a:p>
            <a:pPr>
              <a:defRPr/>
            </a:pPr>
            <a:r>
              <a:rPr lang="en-US"/>
              <a:t>Add a footer</a:t>
            </a:r>
          </a:p>
        </p:txBody>
      </p:sp>
      <p:sp>
        <p:nvSpPr>
          <p:cNvPr id="6" name="Slide Number Placeholder 17"/>
          <p:cNvSpPr>
            <a:spLocks noGrp="1"/>
          </p:cNvSpPr>
          <p:nvPr>
            <p:ph type="sldNum" sz="quarter" idx="12"/>
          </p:nvPr>
        </p:nvSpPr>
        <p:spPr/>
        <p:txBody>
          <a:bodyPr/>
          <a:lstStyle>
            <a:lvl1pPr>
              <a:defRPr/>
            </a:lvl1pPr>
          </a:lstStyle>
          <a:p>
            <a:fld id="{A3A41F0A-40F1-45A7-ACAE-54760FC13163}" type="slidenum">
              <a:rPr lang="en-US" altLang="en-US"/>
              <a:pPr/>
              <a:t>‹#›</a:t>
            </a:fld>
            <a:endParaRPr lang="en-US" altLang="en-US"/>
          </a:p>
        </p:txBody>
      </p:sp>
    </p:spTree>
    <p:extLst>
      <p:ext uri="{BB962C8B-B14F-4D97-AF65-F5344CB8AC3E}">
        <p14:creationId xmlns:p14="http://schemas.microsoft.com/office/powerpoint/2010/main" val="1555958059"/>
      </p:ext>
    </p:extLst>
  </p:cSld>
  <p:clrMapOvr>
    <a:masterClrMapping/>
  </p:clrMapOvr>
  <p:transition spd="med">
    <p:fade/>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2"/>
            <a:ext cx="2057400" cy="5211763"/>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914402"/>
            <a:ext cx="6019800" cy="5211763"/>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9"/>
          <p:cNvSpPr>
            <a:spLocks noGrp="1"/>
          </p:cNvSpPr>
          <p:nvPr>
            <p:ph type="dt" sz="half" idx="10"/>
          </p:nvPr>
        </p:nvSpPr>
        <p:spPr/>
        <p:txBody>
          <a:bodyPr/>
          <a:lstStyle>
            <a:lvl1pPr>
              <a:defRPr/>
            </a:lvl1pPr>
          </a:lstStyle>
          <a:p>
            <a:pPr>
              <a:defRPr/>
            </a:pPr>
            <a:fld id="{B4F43E66-8A0D-44FC-B4B5-929584238150}" type="datetime1">
              <a:rPr lang="en-US"/>
              <a:pPr>
                <a:defRPr/>
              </a:pPr>
              <a:t>5/19/2023</a:t>
            </a:fld>
            <a:endParaRPr lang="en-US" dirty="0"/>
          </a:p>
        </p:txBody>
      </p:sp>
      <p:sp>
        <p:nvSpPr>
          <p:cNvPr id="5" name="Footer Placeholder 21"/>
          <p:cNvSpPr>
            <a:spLocks noGrp="1"/>
          </p:cNvSpPr>
          <p:nvPr>
            <p:ph type="ftr" sz="quarter" idx="11"/>
          </p:nvPr>
        </p:nvSpPr>
        <p:spPr/>
        <p:txBody>
          <a:bodyPr/>
          <a:lstStyle>
            <a:lvl1pPr>
              <a:defRPr/>
            </a:lvl1pPr>
          </a:lstStyle>
          <a:p>
            <a:pPr>
              <a:defRPr/>
            </a:pPr>
            <a:r>
              <a:rPr lang="en-US"/>
              <a:t>Add a footer</a:t>
            </a:r>
          </a:p>
        </p:txBody>
      </p:sp>
      <p:sp>
        <p:nvSpPr>
          <p:cNvPr id="6" name="Slide Number Placeholder 17"/>
          <p:cNvSpPr>
            <a:spLocks noGrp="1"/>
          </p:cNvSpPr>
          <p:nvPr>
            <p:ph type="sldNum" sz="quarter" idx="12"/>
          </p:nvPr>
        </p:nvSpPr>
        <p:spPr/>
        <p:txBody>
          <a:bodyPr/>
          <a:lstStyle>
            <a:lvl1pPr>
              <a:defRPr/>
            </a:lvl1pPr>
          </a:lstStyle>
          <a:p>
            <a:fld id="{9FE4AC1F-AC07-43BD-BA99-B4F5BF98C2C7}" type="slidenum">
              <a:rPr lang="en-US" altLang="en-US"/>
              <a:pPr/>
              <a:t>‹#›</a:t>
            </a:fld>
            <a:endParaRPr lang="en-US" altLang="en-US"/>
          </a:p>
        </p:txBody>
      </p:sp>
    </p:spTree>
    <p:extLst>
      <p:ext uri="{BB962C8B-B14F-4D97-AF65-F5344CB8AC3E}">
        <p14:creationId xmlns:p14="http://schemas.microsoft.com/office/powerpoint/2010/main" val="73498690"/>
      </p:ext>
    </p:extLst>
  </p:cSld>
  <p:clrMapOvr>
    <a:masterClrMapping/>
  </p:clrMapOvr>
  <p:transition spd="med">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tIns="0">
            <a:noAutofit/>
            <a:scene3d>
              <a:camera prst="orthographicFront"/>
              <a:lightRig rig="freezing" dir="t">
                <a:rot lat="0" lon="0" rev="5640000"/>
              </a:lightRig>
            </a:scene3d>
            <a:sp3d prstMaterial="flat">
              <a:bevelT w="38100" h="38100"/>
            </a:sp3d>
          </a:bodyPr>
          <a:lstStyle>
            <a:lvl1pPr algn="l" rtl="0">
              <a:spcBef>
                <a:spcPct val="0"/>
              </a:spcBef>
              <a:buNone/>
              <a:defRPr lang="en-US" sz="4200" b="1" cap="none" baseline="0" dirty="0">
                <a:ln w="635">
                  <a:noFill/>
                </a:ln>
                <a:solidFill>
                  <a:schemeClr val="tx2"/>
                </a:solidFill>
                <a:effectLst/>
                <a:latin typeface="+mj-lt"/>
                <a:ea typeface="+mj-ea"/>
                <a:cs typeface="+mj-cs"/>
              </a:defRPr>
            </a:lvl1pPr>
          </a:lstStyle>
          <a:p>
            <a:r>
              <a:rPr lang="en-US"/>
              <a:t>Click to edit Master title style</a:t>
            </a:r>
          </a:p>
        </p:txBody>
      </p:sp>
      <p:sp>
        <p:nvSpPr>
          <p:cNvPr id="3" name="Text Placeholder 2"/>
          <p:cNvSpPr>
            <a:spLocks noGrp="1"/>
          </p:cNvSpPr>
          <p:nvPr>
            <p:ph type="body" idx="1"/>
          </p:nvPr>
        </p:nvSpPr>
        <p:spPr>
          <a:xfrm>
            <a:off x="530352" y="2704664"/>
            <a:ext cx="7772400" cy="1509712"/>
          </a:xfrm>
        </p:spPr>
        <p:txBody>
          <a:bodyPr lIns="45720" rIns="45720"/>
          <a:lstStyle>
            <a:lvl1pPr marL="0" indent="0">
              <a:buNone/>
              <a:defRPr sz="1650">
                <a:solidFill>
                  <a:schemeClr val="tx1"/>
                </a:solidFill>
              </a:defRPr>
            </a:lvl1pPr>
            <a:lvl2pPr>
              <a:buNone/>
              <a:defRPr sz="1350">
                <a:solidFill>
                  <a:schemeClr val="tx1">
                    <a:tint val="75000"/>
                  </a:schemeClr>
                </a:solidFill>
              </a:defRPr>
            </a:lvl2pPr>
            <a:lvl3pPr>
              <a:buNone/>
              <a:defRPr sz="1200">
                <a:solidFill>
                  <a:schemeClr val="tx1">
                    <a:tint val="75000"/>
                  </a:schemeClr>
                </a:solidFill>
              </a:defRPr>
            </a:lvl3pPr>
            <a:lvl4pPr>
              <a:buNone/>
              <a:defRPr sz="1050">
                <a:solidFill>
                  <a:schemeClr val="tx1">
                    <a:tint val="75000"/>
                  </a:schemeClr>
                </a:solidFill>
              </a:defRPr>
            </a:lvl4pPr>
            <a:lvl5pPr>
              <a:buNone/>
              <a:defRPr sz="1050">
                <a:solidFill>
                  <a:schemeClr val="tx1">
                    <a:tint val="75000"/>
                  </a:schemeClr>
                </a:solidFill>
              </a:defRPr>
            </a:lvl5pPr>
          </a:lstStyle>
          <a:p>
            <a:pPr lvl="0"/>
            <a:r>
              <a:rPr lang="en-US"/>
              <a:t>Edit Master text styles</a:t>
            </a:r>
          </a:p>
        </p:txBody>
      </p:sp>
      <p:sp>
        <p:nvSpPr>
          <p:cNvPr id="4" name="Date Placeholder 9"/>
          <p:cNvSpPr>
            <a:spLocks noGrp="1"/>
          </p:cNvSpPr>
          <p:nvPr>
            <p:ph type="dt" sz="half" idx="10"/>
          </p:nvPr>
        </p:nvSpPr>
        <p:spPr/>
        <p:txBody>
          <a:bodyPr/>
          <a:lstStyle>
            <a:lvl1pPr>
              <a:defRPr/>
            </a:lvl1pPr>
          </a:lstStyle>
          <a:p>
            <a:pPr>
              <a:defRPr/>
            </a:pPr>
            <a:fld id="{D122AC4E-28E0-47E0-8257-9AC0B9160114}" type="datetime1">
              <a:rPr lang="en-US"/>
              <a:pPr>
                <a:defRPr/>
              </a:pPr>
              <a:t>5/19/2023</a:t>
            </a:fld>
            <a:endParaRPr lang="en-US" dirty="0"/>
          </a:p>
        </p:txBody>
      </p:sp>
      <p:sp>
        <p:nvSpPr>
          <p:cNvPr id="5" name="Footer Placeholder 21"/>
          <p:cNvSpPr>
            <a:spLocks noGrp="1"/>
          </p:cNvSpPr>
          <p:nvPr>
            <p:ph type="ftr" sz="quarter" idx="11"/>
          </p:nvPr>
        </p:nvSpPr>
        <p:spPr/>
        <p:txBody>
          <a:bodyPr/>
          <a:lstStyle>
            <a:lvl1pPr>
              <a:defRPr/>
            </a:lvl1pPr>
          </a:lstStyle>
          <a:p>
            <a:pPr>
              <a:defRPr/>
            </a:pPr>
            <a:r>
              <a:rPr lang="en-US"/>
              <a:t>Add a footer</a:t>
            </a:r>
          </a:p>
        </p:txBody>
      </p:sp>
      <p:sp>
        <p:nvSpPr>
          <p:cNvPr id="6" name="Slide Number Placeholder 17"/>
          <p:cNvSpPr>
            <a:spLocks noGrp="1"/>
          </p:cNvSpPr>
          <p:nvPr>
            <p:ph type="sldNum" sz="quarter" idx="12"/>
          </p:nvPr>
        </p:nvSpPr>
        <p:spPr/>
        <p:txBody>
          <a:bodyPr/>
          <a:lstStyle>
            <a:lvl1pPr>
              <a:defRPr/>
            </a:lvl1pPr>
          </a:lstStyle>
          <a:p>
            <a:fld id="{9F98D678-0D8A-41F1-A28D-70FDA3A81793}" type="slidenum">
              <a:rPr lang="en-US" altLang="en-US"/>
              <a:pPr/>
              <a:t>‹#›</a:t>
            </a:fld>
            <a:endParaRPr lang="en-US" altLang="en-US"/>
          </a:p>
        </p:txBody>
      </p:sp>
    </p:spTree>
    <p:extLst>
      <p:ext uri="{BB962C8B-B14F-4D97-AF65-F5344CB8AC3E}">
        <p14:creationId xmlns:p14="http://schemas.microsoft.com/office/powerpoint/2010/main" val="3741644835"/>
      </p:ext>
    </p:extLst>
  </p:cSld>
  <p:clrMapOvr>
    <a:masterClrMapping/>
  </p:clrMapOvr>
  <p:transition spd="med">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lang="en-US"/>
              <a:t>Click to edit Master title style</a:t>
            </a:r>
          </a:p>
        </p:txBody>
      </p:sp>
      <p:sp>
        <p:nvSpPr>
          <p:cNvPr id="3" name="Content Placeholder 2"/>
          <p:cNvSpPr>
            <a:spLocks noGrp="1"/>
          </p:cNvSpPr>
          <p:nvPr>
            <p:ph sz="half" idx="1"/>
          </p:nvPr>
        </p:nvSpPr>
        <p:spPr>
          <a:xfrm>
            <a:off x="457200" y="1920085"/>
            <a:ext cx="4038600" cy="4434840"/>
          </a:xfrm>
        </p:spPr>
        <p:txBody>
          <a:bodyPr/>
          <a:lstStyle>
            <a:lvl1pPr>
              <a:defRPr sz="1950"/>
            </a:lvl1pPr>
            <a:lvl2pPr>
              <a:defRPr sz="1800"/>
            </a:lvl2pPr>
            <a:lvl3pPr>
              <a:defRPr sz="1500"/>
            </a:lvl3pPr>
            <a:lvl4pPr>
              <a:defRPr sz="1350"/>
            </a:lvl4pPr>
            <a:lvl5pPr>
              <a:defRPr sz="135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20085"/>
            <a:ext cx="4038600" cy="4434840"/>
          </a:xfrm>
        </p:spPr>
        <p:txBody>
          <a:bodyPr/>
          <a:lstStyle>
            <a:lvl1pPr>
              <a:defRPr sz="1950"/>
            </a:lvl1pPr>
            <a:lvl2pPr>
              <a:defRPr sz="1800"/>
            </a:lvl2pPr>
            <a:lvl3pPr>
              <a:defRPr sz="1500"/>
            </a:lvl3pPr>
            <a:lvl4pPr>
              <a:defRPr sz="1350"/>
            </a:lvl4pPr>
            <a:lvl5pPr>
              <a:defRPr sz="135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9"/>
          <p:cNvSpPr>
            <a:spLocks noGrp="1"/>
          </p:cNvSpPr>
          <p:nvPr>
            <p:ph type="dt" sz="half" idx="10"/>
          </p:nvPr>
        </p:nvSpPr>
        <p:spPr/>
        <p:txBody>
          <a:bodyPr/>
          <a:lstStyle>
            <a:lvl1pPr>
              <a:defRPr/>
            </a:lvl1pPr>
          </a:lstStyle>
          <a:p>
            <a:pPr>
              <a:defRPr/>
            </a:pPr>
            <a:fld id="{B2202217-5B09-4FB7-B7D3-2B35A921EC1B}" type="datetime1">
              <a:rPr lang="en-US"/>
              <a:pPr>
                <a:defRPr/>
              </a:pPr>
              <a:t>5/19/2023</a:t>
            </a:fld>
            <a:endParaRPr lang="en-US" dirty="0"/>
          </a:p>
        </p:txBody>
      </p:sp>
      <p:sp>
        <p:nvSpPr>
          <p:cNvPr id="6" name="Footer Placeholder 21"/>
          <p:cNvSpPr>
            <a:spLocks noGrp="1"/>
          </p:cNvSpPr>
          <p:nvPr>
            <p:ph type="ftr" sz="quarter" idx="11"/>
          </p:nvPr>
        </p:nvSpPr>
        <p:spPr/>
        <p:txBody>
          <a:bodyPr/>
          <a:lstStyle>
            <a:lvl1pPr>
              <a:defRPr/>
            </a:lvl1pPr>
          </a:lstStyle>
          <a:p>
            <a:pPr>
              <a:defRPr/>
            </a:pPr>
            <a:r>
              <a:rPr lang="en-US"/>
              <a:t>Add a footer</a:t>
            </a:r>
          </a:p>
        </p:txBody>
      </p:sp>
      <p:sp>
        <p:nvSpPr>
          <p:cNvPr id="7" name="Slide Number Placeholder 17"/>
          <p:cNvSpPr>
            <a:spLocks noGrp="1"/>
          </p:cNvSpPr>
          <p:nvPr>
            <p:ph type="sldNum" sz="quarter" idx="12"/>
          </p:nvPr>
        </p:nvSpPr>
        <p:spPr/>
        <p:txBody>
          <a:bodyPr/>
          <a:lstStyle>
            <a:lvl1pPr>
              <a:defRPr/>
            </a:lvl1pPr>
          </a:lstStyle>
          <a:p>
            <a:fld id="{D450199F-9940-4C88-B10E-F4FA8C30202A}" type="slidenum">
              <a:rPr lang="en-US" altLang="en-US"/>
              <a:pPr/>
              <a:t>‹#›</a:t>
            </a:fld>
            <a:endParaRPr lang="en-US" altLang="en-US"/>
          </a:p>
        </p:txBody>
      </p:sp>
    </p:spTree>
    <p:extLst>
      <p:ext uri="{BB962C8B-B14F-4D97-AF65-F5344CB8AC3E}">
        <p14:creationId xmlns:p14="http://schemas.microsoft.com/office/powerpoint/2010/main" val="3101306265"/>
      </p:ext>
    </p:extLst>
  </p:cSld>
  <p:clrMapOvr>
    <a:masterClrMapping/>
  </p:clrMapOvr>
  <p:transition spd="med">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1800" b="1" cap="none" baseline="0">
                <a:solidFill>
                  <a:schemeClr val="tx1"/>
                </a:solidFill>
                <a:effectLst/>
              </a:defRPr>
            </a:lvl1pPr>
            <a:lvl2pPr>
              <a:buNone/>
              <a:defRPr sz="1500" b="1"/>
            </a:lvl2pPr>
            <a:lvl3pPr>
              <a:buNone/>
              <a:defRPr sz="1350" b="1"/>
            </a:lvl3pPr>
            <a:lvl4pPr>
              <a:buNone/>
              <a:defRPr sz="1200" b="1"/>
            </a:lvl4pPr>
            <a:lvl5pPr>
              <a:buNone/>
              <a:defRPr sz="1200" b="1"/>
            </a:lvl5pPr>
          </a:lstStyle>
          <a:p>
            <a:pPr lvl="0"/>
            <a:r>
              <a:rPr lang="en-US"/>
              <a:t>Edit Master text styles</a:t>
            </a:r>
          </a:p>
        </p:txBody>
      </p:sp>
      <p:sp>
        <p:nvSpPr>
          <p:cNvPr id="5" name="Content Placeholder 4"/>
          <p:cNvSpPr>
            <a:spLocks noGrp="1"/>
          </p:cNvSpPr>
          <p:nvPr>
            <p:ph sz="quarter" idx="2"/>
          </p:nvPr>
        </p:nvSpPr>
        <p:spPr>
          <a:xfrm>
            <a:off x="457200" y="2514600"/>
            <a:ext cx="4040188" cy="3845720"/>
          </a:xfrm>
        </p:spPr>
        <p:txBody>
          <a:bodyPr tIns="0"/>
          <a:lstStyle>
            <a:lvl1pPr>
              <a:defRPr sz="1650"/>
            </a:lvl1pPr>
            <a:lvl2pPr>
              <a:defRPr sz="1500"/>
            </a:lvl2pPr>
            <a:lvl3pPr>
              <a:defRPr sz="1350"/>
            </a:lvl3pPr>
            <a:lvl4pPr>
              <a:defRPr sz="1200"/>
            </a:lvl4pPr>
            <a:lvl5pPr>
              <a:defRPr sz="12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3"/>
          </p:nvPr>
        </p:nvSpPr>
        <p:spPr>
          <a:xfrm>
            <a:off x="4645026" y="1859759"/>
            <a:ext cx="4041775" cy="654843"/>
          </a:xfrm>
        </p:spPr>
        <p:txBody>
          <a:bodyPr lIns="45720" tIns="0" rIns="45720" bIns="0" anchor="ctr"/>
          <a:lstStyle>
            <a:lvl1pPr marL="0" indent="0">
              <a:buNone/>
              <a:defRPr sz="1800" b="1" cap="none" baseline="0">
                <a:solidFill>
                  <a:schemeClr val="tx1"/>
                </a:solidFill>
                <a:effectLst/>
              </a:defRPr>
            </a:lvl1pPr>
            <a:lvl2pPr>
              <a:buNone/>
              <a:defRPr sz="1500" b="1"/>
            </a:lvl2pPr>
            <a:lvl3pPr>
              <a:buNone/>
              <a:defRPr sz="1350" b="1"/>
            </a:lvl3pPr>
            <a:lvl4pPr>
              <a:buNone/>
              <a:defRPr sz="1200" b="1"/>
            </a:lvl4pPr>
            <a:lvl5pPr>
              <a:buNone/>
              <a:defRPr sz="1200" b="1"/>
            </a:lvl5pPr>
          </a:lstStyle>
          <a:p>
            <a:pPr lvl="0"/>
            <a:r>
              <a:rPr lang="en-US"/>
              <a:t>Edit Master text styles</a:t>
            </a:r>
          </a:p>
        </p:txBody>
      </p:sp>
      <p:sp>
        <p:nvSpPr>
          <p:cNvPr id="6" name="Content Placeholder 5"/>
          <p:cNvSpPr>
            <a:spLocks noGrp="1"/>
          </p:cNvSpPr>
          <p:nvPr>
            <p:ph sz="quarter" idx="4"/>
          </p:nvPr>
        </p:nvSpPr>
        <p:spPr>
          <a:xfrm>
            <a:off x="4645026" y="2514600"/>
            <a:ext cx="4041775" cy="3845720"/>
          </a:xfrm>
        </p:spPr>
        <p:txBody>
          <a:bodyPr tIns="0"/>
          <a:lstStyle>
            <a:lvl1pPr>
              <a:defRPr sz="1650"/>
            </a:lvl1pPr>
            <a:lvl2pPr>
              <a:defRPr sz="1500"/>
            </a:lvl2pPr>
            <a:lvl3pPr>
              <a:defRPr sz="1350"/>
            </a:lvl3pPr>
            <a:lvl4pPr>
              <a:defRPr sz="1200"/>
            </a:lvl4pPr>
            <a:lvl5pPr>
              <a:defRPr sz="12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9"/>
          <p:cNvSpPr>
            <a:spLocks noGrp="1"/>
          </p:cNvSpPr>
          <p:nvPr>
            <p:ph type="dt" sz="half" idx="10"/>
          </p:nvPr>
        </p:nvSpPr>
        <p:spPr/>
        <p:txBody>
          <a:bodyPr/>
          <a:lstStyle>
            <a:lvl1pPr>
              <a:defRPr/>
            </a:lvl1pPr>
          </a:lstStyle>
          <a:p>
            <a:pPr>
              <a:defRPr/>
            </a:pPr>
            <a:fld id="{0B123B4F-0DAF-4A67-A1F3-F8D3130997A1}" type="datetime1">
              <a:rPr lang="en-US"/>
              <a:pPr>
                <a:defRPr/>
              </a:pPr>
              <a:t>5/19/2023</a:t>
            </a:fld>
            <a:endParaRPr lang="en-US" dirty="0"/>
          </a:p>
        </p:txBody>
      </p:sp>
      <p:sp>
        <p:nvSpPr>
          <p:cNvPr id="8" name="Footer Placeholder 21"/>
          <p:cNvSpPr>
            <a:spLocks noGrp="1"/>
          </p:cNvSpPr>
          <p:nvPr>
            <p:ph type="ftr" sz="quarter" idx="11"/>
          </p:nvPr>
        </p:nvSpPr>
        <p:spPr/>
        <p:txBody>
          <a:bodyPr/>
          <a:lstStyle>
            <a:lvl1pPr>
              <a:defRPr/>
            </a:lvl1pPr>
          </a:lstStyle>
          <a:p>
            <a:pPr>
              <a:defRPr/>
            </a:pPr>
            <a:r>
              <a:rPr lang="en-US"/>
              <a:t>Add a footer</a:t>
            </a:r>
          </a:p>
        </p:txBody>
      </p:sp>
      <p:sp>
        <p:nvSpPr>
          <p:cNvPr id="9" name="Slide Number Placeholder 17"/>
          <p:cNvSpPr>
            <a:spLocks noGrp="1"/>
          </p:cNvSpPr>
          <p:nvPr>
            <p:ph type="sldNum" sz="quarter" idx="12"/>
          </p:nvPr>
        </p:nvSpPr>
        <p:spPr/>
        <p:txBody>
          <a:bodyPr/>
          <a:lstStyle>
            <a:lvl1pPr>
              <a:defRPr/>
            </a:lvl1pPr>
          </a:lstStyle>
          <a:p>
            <a:fld id="{8DB699E2-2324-4FEE-9AA1-9E421A9E1F39}" type="slidenum">
              <a:rPr lang="en-US" altLang="en-US"/>
              <a:pPr/>
              <a:t>‹#›</a:t>
            </a:fld>
            <a:endParaRPr lang="en-US" altLang="en-US"/>
          </a:p>
        </p:txBody>
      </p:sp>
    </p:spTree>
    <p:extLst>
      <p:ext uri="{BB962C8B-B14F-4D97-AF65-F5344CB8AC3E}">
        <p14:creationId xmlns:p14="http://schemas.microsoft.com/office/powerpoint/2010/main" val="3776112097"/>
      </p:ext>
    </p:extLst>
  </p:cSld>
  <p:clrMapOvr>
    <a:masterClrMapping/>
  </p:clrMapOvr>
  <p:transition spd="med">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a:scene3d>
              <a:camera prst="orthographicFront"/>
              <a:lightRig rig="freezing" dir="t">
                <a:rot lat="0" lon="0" rev="5640000"/>
              </a:lightRig>
            </a:scene3d>
            <a:sp3d prstMaterial="flat">
              <a:contourClr>
                <a:schemeClr val="tx2"/>
              </a:contourClr>
            </a:sp3d>
          </a:bodyPr>
          <a:lstStyle>
            <a:lvl1pPr algn="l" rtl="0">
              <a:spcBef>
                <a:spcPct val="0"/>
              </a:spcBef>
              <a:buNone/>
              <a:defRPr sz="3750" b="0">
                <a:ln>
                  <a:noFill/>
                </a:ln>
                <a:solidFill>
                  <a:schemeClr val="tx2"/>
                </a:solidFill>
                <a:effectLst/>
                <a:latin typeface="+mj-lt"/>
                <a:ea typeface="+mj-ea"/>
                <a:cs typeface="+mj-cs"/>
              </a:defRPr>
            </a:lvl1pPr>
          </a:lstStyle>
          <a:p>
            <a:r>
              <a:rPr lang="en-US"/>
              <a:t>Click to edit Master title style</a:t>
            </a:r>
          </a:p>
        </p:txBody>
      </p:sp>
      <p:sp>
        <p:nvSpPr>
          <p:cNvPr id="3" name="Date Placeholder 9"/>
          <p:cNvSpPr>
            <a:spLocks noGrp="1"/>
          </p:cNvSpPr>
          <p:nvPr>
            <p:ph type="dt" sz="half" idx="10"/>
          </p:nvPr>
        </p:nvSpPr>
        <p:spPr/>
        <p:txBody>
          <a:bodyPr/>
          <a:lstStyle>
            <a:lvl1pPr>
              <a:defRPr/>
            </a:lvl1pPr>
          </a:lstStyle>
          <a:p>
            <a:pPr>
              <a:defRPr/>
            </a:pPr>
            <a:fld id="{215B7FAD-772B-4B0D-9467-9FB126E84BB7}" type="datetime1">
              <a:rPr lang="en-US"/>
              <a:pPr>
                <a:defRPr/>
              </a:pPr>
              <a:t>5/19/2023</a:t>
            </a:fld>
            <a:endParaRPr lang="en-US" dirty="0"/>
          </a:p>
        </p:txBody>
      </p:sp>
      <p:sp>
        <p:nvSpPr>
          <p:cNvPr id="4" name="Footer Placeholder 21"/>
          <p:cNvSpPr>
            <a:spLocks noGrp="1"/>
          </p:cNvSpPr>
          <p:nvPr>
            <p:ph type="ftr" sz="quarter" idx="11"/>
          </p:nvPr>
        </p:nvSpPr>
        <p:spPr/>
        <p:txBody>
          <a:bodyPr/>
          <a:lstStyle>
            <a:lvl1pPr>
              <a:defRPr/>
            </a:lvl1pPr>
          </a:lstStyle>
          <a:p>
            <a:pPr>
              <a:defRPr/>
            </a:pPr>
            <a:r>
              <a:rPr lang="en-US"/>
              <a:t>Add a footer</a:t>
            </a:r>
          </a:p>
        </p:txBody>
      </p:sp>
      <p:sp>
        <p:nvSpPr>
          <p:cNvPr id="5" name="Slide Number Placeholder 17"/>
          <p:cNvSpPr>
            <a:spLocks noGrp="1"/>
          </p:cNvSpPr>
          <p:nvPr>
            <p:ph type="sldNum" sz="quarter" idx="12"/>
          </p:nvPr>
        </p:nvSpPr>
        <p:spPr/>
        <p:txBody>
          <a:bodyPr/>
          <a:lstStyle>
            <a:lvl1pPr>
              <a:defRPr/>
            </a:lvl1pPr>
          </a:lstStyle>
          <a:p>
            <a:fld id="{7AC4E9A7-FE6A-4DF0-9E5D-5C0963915D64}" type="slidenum">
              <a:rPr lang="en-US" altLang="en-US"/>
              <a:pPr/>
              <a:t>‹#›</a:t>
            </a:fld>
            <a:endParaRPr lang="en-US" altLang="en-US"/>
          </a:p>
        </p:txBody>
      </p:sp>
    </p:spTree>
    <p:extLst>
      <p:ext uri="{BB962C8B-B14F-4D97-AF65-F5344CB8AC3E}">
        <p14:creationId xmlns:p14="http://schemas.microsoft.com/office/powerpoint/2010/main" val="107454544"/>
      </p:ext>
    </p:extLst>
  </p:cSld>
  <p:clrMapOvr>
    <a:masterClrMapping/>
  </p:clrMapOvr>
  <p:transition spd="med">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9"/>
          <p:cNvSpPr>
            <a:spLocks noGrp="1"/>
          </p:cNvSpPr>
          <p:nvPr>
            <p:ph type="dt" sz="half" idx="10"/>
          </p:nvPr>
        </p:nvSpPr>
        <p:spPr/>
        <p:txBody>
          <a:bodyPr/>
          <a:lstStyle>
            <a:lvl1pPr>
              <a:defRPr/>
            </a:lvl1pPr>
          </a:lstStyle>
          <a:p>
            <a:pPr>
              <a:defRPr/>
            </a:pPr>
            <a:fld id="{9B21AC46-ECC8-44C2-B853-D3B0464F66BE}" type="datetime1">
              <a:rPr lang="en-US"/>
              <a:pPr>
                <a:defRPr/>
              </a:pPr>
              <a:t>5/19/2023</a:t>
            </a:fld>
            <a:endParaRPr lang="en-US" dirty="0"/>
          </a:p>
        </p:txBody>
      </p:sp>
      <p:sp>
        <p:nvSpPr>
          <p:cNvPr id="3" name="Footer Placeholder 21"/>
          <p:cNvSpPr>
            <a:spLocks noGrp="1"/>
          </p:cNvSpPr>
          <p:nvPr>
            <p:ph type="ftr" sz="quarter" idx="11"/>
          </p:nvPr>
        </p:nvSpPr>
        <p:spPr/>
        <p:txBody>
          <a:bodyPr/>
          <a:lstStyle>
            <a:lvl1pPr>
              <a:defRPr/>
            </a:lvl1pPr>
          </a:lstStyle>
          <a:p>
            <a:pPr>
              <a:defRPr/>
            </a:pPr>
            <a:r>
              <a:rPr lang="en-US"/>
              <a:t>Add a footer</a:t>
            </a:r>
          </a:p>
        </p:txBody>
      </p:sp>
      <p:sp>
        <p:nvSpPr>
          <p:cNvPr id="4" name="Slide Number Placeholder 17"/>
          <p:cNvSpPr>
            <a:spLocks noGrp="1"/>
          </p:cNvSpPr>
          <p:nvPr>
            <p:ph type="sldNum" sz="quarter" idx="12"/>
          </p:nvPr>
        </p:nvSpPr>
        <p:spPr/>
        <p:txBody>
          <a:bodyPr/>
          <a:lstStyle>
            <a:lvl1pPr>
              <a:defRPr/>
            </a:lvl1pPr>
          </a:lstStyle>
          <a:p>
            <a:fld id="{1AB2A7B3-3766-45C1-818C-57843EF5091B}" type="slidenum">
              <a:rPr lang="en-US" altLang="en-US"/>
              <a:pPr/>
              <a:t>‹#›</a:t>
            </a:fld>
            <a:endParaRPr lang="en-US" altLang="en-US"/>
          </a:p>
        </p:txBody>
      </p:sp>
    </p:spTree>
    <p:extLst>
      <p:ext uri="{BB962C8B-B14F-4D97-AF65-F5344CB8AC3E}">
        <p14:creationId xmlns:p14="http://schemas.microsoft.com/office/powerpoint/2010/main" val="1346852168"/>
      </p:ext>
    </p:extLst>
  </p:cSld>
  <p:clrMapOvr>
    <a:masterClrMapping/>
  </p:clrMapOvr>
  <p:transition spd="med">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a:noAutofit/>
          </a:bodyPr>
          <a:lstStyle>
            <a:lvl1pPr algn="l" rtl="0">
              <a:spcBef>
                <a:spcPct val="0"/>
              </a:spcBef>
              <a:buNone/>
              <a:defRPr sz="1950" b="0">
                <a:ln>
                  <a:noFill/>
                </a:ln>
                <a:solidFill>
                  <a:schemeClr val="tx2"/>
                </a:solidFill>
                <a:effectLst/>
                <a:latin typeface="+mj-lt"/>
                <a:ea typeface="+mj-ea"/>
                <a:cs typeface="+mj-cs"/>
              </a:defRPr>
            </a:lvl1pPr>
          </a:lstStyle>
          <a:p>
            <a:r>
              <a:rPr lang="en-US"/>
              <a:t>Click to edit Master title style</a:t>
            </a:r>
          </a:p>
        </p:txBody>
      </p:sp>
      <p:sp>
        <p:nvSpPr>
          <p:cNvPr id="4" name="Content Placeholder 3"/>
          <p:cNvSpPr>
            <a:spLocks noGrp="1"/>
          </p:cNvSpPr>
          <p:nvPr>
            <p:ph sz="half" idx="1"/>
          </p:nvPr>
        </p:nvSpPr>
        <p:spPr>
          <a:xfrm>
            <a:off x="3575050" y="1676400"/>
            <a:ext cx="5111750" cy="4572000"/>
          </a:xfrm>
        </p:spPr>
        <p:txBody>
          <a:bodyPr tIns="0"/>
          <a:lstStyle>
            <a:lvl1pPr>
              <a:defRPr sz="2100"/>
            </a:lvl1pPr>
            <a:lvl2pPr>
              <a:defRPr sz="1950"/>
            </a:lvl2pPr>
            <a:lvl3pPr>
              <a:defRPr sz="1800"/>
            </a:lvl3pPr>
            <a:lvl4pPr>
              <a:defRPr sz="1500"/>
            </a:lvl4pPr>
            <a:lvl5pPr>
              <a:defRPr sz="135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050"/>
            </a:lvl1pPr>
            <a:lvl2pPr indent="0" algn="l">
              <a:buNone/>
              <a:defRPr sz="900"/>
            </a:lvl2pPr>
            <a:lvl3pPr indent="0" algn="l">
              <a:buNone/>
              <a:defRPr sz="750"/>
            </a:lvl3pPr>
            <a:lvl4pPr indent="0" algn="l">
              <a:buNone/>
              <a:defRPr sz="675"/>
            </a:lvl4pPr>
            <a:lvl5pPr indent="0" algn="l">
              <a:buNone/>
              <a:defRPr sz="675"/>
            </a:lvl5pPr>
          </a:lstStyle>
          <a:p>
            <a:pPr lvl="0"/>
            <a:r>
              <a:rPr lang="en-US"/>
              <a:t>Edit Master text styles</a:t>
            </a:r>
          </a:p>
        </p:txBody>
      </p:sp>
      <p:sp>
        <p:nvSpPr>
          <p:cNvPr id="5" name="Date Placeholder 9"/>
          <p:cNvSpPr>
            <a:spLocks noGrp="1"/>
          </p:cNvSpPr>
          <p:nvPr>
            <p:ph type="dt" sz="half" idx="10"/>
          </p:nvPr>
        </p:nvSpPr>
        <p:spPr/>
        <p:txBody>
          <a:bodyPr/>
          <a:lstStyle>
            <a:lvl1pPr>
              <a:defRPr/>
            </a:lvl1pPr>
          </a:lstStyle>
          <a:p>
            <a:pPr>
              <a:defRPr/>
            </a:pPr>
            <a:fld id="{760AE7C7-6A4C-4A16-8B60-D92A25FD105D}" type="datetime1">
              <a:rPr lang="en-US"/>
              <a:pPr>
                <a:defRPr/>
              </a:pPr>
              <a:t>5/19/2023</a:t>
            </a:fld>
            <a:endParaRPr lang="en-US" dirty="0"/>
          </a:p>
        </p:txBody>
      </p:sp>
      <p:sp>
        <p:nvSpPr>
          <p:cNvPr id="6" name="Footer Placeholder 21"/>
          <p:cNvSpPr>
            <a:spLocks noGrp="1"/>
          </p:cNvSpPr>
          <p:nvPr>
            <p:ph type="ftr" sz="quarter" idx="11"/>
          </p:nvPr>
        </p:nvSpPr>
        <p:spPr/>
        <p:txBody>
          <a:bodyPr/>
          <a:lstStyle>
            <a:lvl1pPr>
              <a:defRPr/>
            </a:lvl1pPr>
          </a:lstStyle>
          <a:p>
            <a:pPr>
              <a:defRPr/>
            </a:pPr>
            <a:r>
              <a:rPr lang="en-US"/>
              <a:t>Add a footer</a:t>
            </a:r>
          </a:p>
        </p:txBody>
      </p:sp>
      <p:sp>
        <p:nvSpPr>
          <p:cNvPr id="7" name="Slide Number Placeholder 17"/>
          <p:cNvSpPr>
            <a:spLocks noGrp="1"/>
          </p:cNvSpPr>
          <p:nvPr>
            <p:ph type="sldNum" sz="quarter" idx="12"/>
          </p:nvPr>
        </p:nvSpPr>
        <p:spPr/>
        <p:txBody>
          <a:bodyPr/>
          <a:lstStyle>
            <a:lvl1pPr>
              <a:defRPr/>
            </a:lvl1pPr>
          </a:lstStyle>
          <a:p>
            <a:fld id="{463B6102-4856-4D0F-B5E3-F8FA4DCC6B8C}" type="slidenum">
              <a:rPr lang="en-US" altLang="en-US"/>
              <a:pPr/>
              <a:t>‹#›</a:t>
            </a:fld>
            <a:endParaRPr lang="en-US" altLang="en-US"/>
          </a:p>
        </p:txBody>
      </p:sp>
    </p:spTree>
    <p:extLst>
      <p:ext uri="{BB962C8B-B14F-4D97-AF65-F5344CB8AC3E}">
        <p14:creationId xmlns:p14="http://schemas.microsoft.com/office/powerpoint/2010/main" val="3428281152"/>
      </p:ext>
    </p:extLst>
  </p:cSld>
  <p:clrMapOvr>
    <a:masterClrMapping/>
  </p:clrMapOvr>
  <p:transition spd="med">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5" name="Snip and Round Single Corner Rectangle 8"/>
          <p:cNvSpPr/>
          <p:nvPr/>
        </p:nvSpPr>
        <p:spPr>
          <a:xfrm rot="420000" flipV="1">
            <a:off x="3165475" y="1108075"/>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1350"/>
          </a:p>
        </p:txBody>
      </p:sp>
      <p:sp>
        <p:nvSpPr>
          <p:cNvPr id="6" name="Right Triangle 11"/>
          <p:cNvSpPr/>
          <p:nvPr/>
        </p:nvSpPr>
        <p:spPr>
          <a:xfrm rot="420000" flipV="1">
            <a:off x="8004175" y="5359400"/>
            <a:ext cx="155575" cy="155575"/>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1350"/>
          </a:p>
        </p:txBody>
      </p:sp>
      <p:sp>
        <p:nvSpPr>
          <p:cNvPr id="7" name="Freeform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lIns="68580" tIns="34290" rIns="68580" bIns="34290"/>
          <a:lstStyle/>
          <a:p>
            <a:pPr eaLnBrk="1" fontAlgn="auto" hangingPunct="1">
              <a:spcBef>
                <a:spcPts val="0"/>
              </a:spcBef>
              <a:spcAft>
                <a:spcPts val="0"/>
              </a:spcAft>
              <a:defRPr/>
            </a:pPr>
            <a:endParaRPr lang="en-US" sz="1350">
              <a:latin typeface="+mn-lt"/>
            </a:endParaRPr>
          </a:p>
        </p:txBody>
      </p:sp>
      <p:sp>
        <p:nvSpPr>
          <p:cNvPr id="8" name="Freeform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lIns="68580" tIns="34290" rIns="68580" bIns="34290"/>
          <a:lstStyle/>
          <a:p>
            <a:pPr eaLnBrk="1" fontAlgn="auto" hangingPunct="1">
              <a:spcBef>
                <a:spcPts val="0"/>
              </a:spcBef>
              <a:spcAft>
                <a:spcPts val="0"/>
              </a:spcAft>
              <a:defRPr/>
            </a:pPr>
            <a:endParaRPr lang="en-US" sz="1350">
              <a:latin typeface="+mn-lt"/>
            </a:endParaRPr>
          </a:p>
        </p:txBody>
      </p:sp>
      <p:sp>
        <p:nvSpPr>
          <p:cNvPr id="2" name="Title 1"/>
          <p:cNvSpPr>
            <a:spLocks noGrp="1"/>
          </p:cNvSpPr>
          <p:nvPr>
            <p:ph type="title"/>
          </p:nvPr>
        </p:nvSpPr>
        <p:spPr>
          <a:xfrm>
            <a:off x="609600" y="1176998"/>
            <a:ext cx="2212848" cy="1582621"/>
          </a:xfrm>
        </p:spPr>
        <p:txBody>
          <a:bodyPr lIns="45720" rIns="45720" bIns="45720"/>
          <a:lstStyle>
            <a:lvl1pPr algn="l">
              <a:buNone/>
              <a:defRPr sz="1500" b="1">
                <a:solidFill>
                  <a:schemeClr val="tx2"/>
                </a:solidFill>
              </a:defRPr>
            </a:lvl1pPr>
          </a:lstStyle>
          <a:p>
            <a:r>
              <a:rPr lang="en-US"/>
              <a:t>Click to edit Master title style</a:t>
            </a:r>
          </a:p>
        </p:txBody>
      </p:sp>
      <p:sp>
        <p:nvSpPr>
          <p:cNvPr id="3" name="Picture Placeholder 2" descr="An empty placeholder to add an image. Click on the placeholder and select the image that you wish to add"/>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normAutofit/>
          </a:bodyPr>
          <a:lstStyle>
            <a:lvl1pPr marL="0" indent="0">
              <a:buNone/>
              <a:defRPr sz="2400"/>
            </a:lvl1pPr>
          </a:lstStyle>
          <a:p>
            <a:pPr lvl="0"/>
            <a:r>
              <a:rPr lang="en-US" noProof="0"/>
              <a:t>Click icon to add picture</a:t>
            </a:r>
            <a:endParaRPr lang="en-US" noProof="0" dirty="0"/>
          </a:p>
        </p:txBody>
      </p:sp>
      <p:sp>
        <p:nvSpPr>
          <p:cNvPr id="4" name="Text Placeholder 3"/>
          <p:cNvSpPr>
            <a:spLocks noGrp="1"/>
          </p:cNvSpPr>
          <p:nvPr>
            <p:ph type="body" sz="half" idx="2"/>
          </p:nvPr>
        </p:nvSpPr>
        <p:spPr>
          <a:xfrm>
            <a:off x="609600" y="2828785"/>
            <a:ext cx="2209800" cy="2179320"/>
          </a:xfrm>
        </p:spPr>
        <p:txBody>
          <a:bodyPr lIns="64008" rIns="45720"/>
          <a:lstStyle>
            <a:lvl1pPr marL="0" indent="0" algn="l">
              <a:spcBef>
                <a:spcPts val="188"/>
              </a:spcBef>
              <a:buFontTx/>
              <a:buNone/>
              <a:defRPr sz="975"/>
            </a:lvl1pPr>
            <a:lvl2pPr>
              <a:defRPr sz="900"/>
            </a:lvl2pPr>
            <a:lvl3pPr>
              <a:defRPr sz="750"/>
            </a:lvl3pPr>
            <a:lvl4pPr>
              <a:defRPr sz="675"/>
            </a:lvl4pPr>
            <a:lvl5pPr>
              <a:defRPr sz="675"/>
            </a:lvl5pPr>
          </a:lstStyle>
          <a:p>
            <a:pPr lvl="0"/>
            <a:r>
              <a:rPr lang="en-US"/>
              <a:t>Edit Master text styles</a:t>
            </a:r>
          </a:p>
        </p:txBody>
      </p:sp>
      <p:sp>
        <p:nvSpPr>
          <p:cNvPr id="9" name="Date Placeholder 4"/>
          <p:cNvSpPr>
            <a:spLocks noGrp="1"/>
          </p:cNvSpPr>
          <p:nvPr>
            <p:ph type="dt" sz="half" idx="10"/>
          </p:nvPr>
        </p:nvSpPr>
        <p:spPr/>
        <p:txBody>
          <a:bodyPr/>
          <a:lstStyle>
            <a:lvl1pPr>
              <a:defRPr/>
            </a:lvl1pPr>
          </a:lstStyle>
          <a:p>
            <a:pPr>
              <a:defRPr/>
            </a:pPr>
            <a:fld id="{078C57DE-62F6-49D7-8D17-6D3EE74B3C6B}" type="datetime1">
              <a:rPr lang="en-US"/>
              <a:pPr>
                <a:defRPr/>
              </a:pPr>
              <a:t>5/19/2023</a:t>
            </a:fld>
            <a:endParaRPr lang="en-US"/>
          </a:p>
        </p:txBody>
      </p:sp>
      <p:sp>
        <p:nvSpPr>
          <p:cNvPr id="10" name="Footer Placeholder 5"/>
          <p:cNvSpPr>
            <a:spLocks noGrp="1"/>
          </p:cNvSpPr>
          <p:nvPr>
            <p:ph type="ftr" sz="quarter" idx="11"/>
          </p:nvPr>
        </p:nvSpPr>
        <p:spPr/>
        <p:txBody>
          <a:bodyPr/>
          <a:lstStyle>
            <a:lvl1pPr>
              <a:defRPr/>
            </a:lvl1pPr>
          </a:lstStyle>
          <a:p>
            <a:pPr>
              <a:defRPr/>
            </a:pPr>
            <a:r>
              <a:rPr lang="en-US"/>
              <a:t>Add a footer</a:t>
            </a:r>
          </a:p>
        </p:txBody>
      </p:sp>
      <p:sp>
        <p:nvSpPr>
          <p:cNvPr id="11" name="Slide Number Placeholder 6"/>
          <p:cNvSpPr>
            <a:spLocks noGrp="1"/>
          </p:cNvSpPr>
          <p:nvPr>
            <p:ph type="sldNum" sz="quarter" idx="12"/>
          </p:nvPr>
        </p:nvSpPr>
        <p:spPr>
          <a:xfrm>
            <a:off x="8077200" y="6356350"/>
            <a:ext cx="609600" cy="365125"/>
          </a:xfrm>
        </p:spPr>
        <p:txBody>
          <a:bodyPr/>
          <a:lstStyle>
            <a:lvl1pPr>
              <a:defRPr/>
            </a:lvl1pPr>
          </a:lstStyle>
          <a:p>
            <a:fld id="{24A9B186-27D1-47D6-A580-18074FD8A4CF}" type="slidenum">
              <a:rPr lang="en-US" altLang="en-US"/>
              <a:pPr/>
              <a:t>‹#›</a:t>
            </a:fld>
            <a:endParaRPr lang="en-US" altLang="en-US"/>
          </a:p>
        </p:txBody>
      </p:sp>
    </p:spTree>
    <p:extLst>
      <p:ext uri="{BB962C8B-B14F-4D97-AF65-F5344CB8AC3E}">
        <p14:creationId xmlns:p14="http://schemas.microsoft.com/office/powerpoint/2010/main" val="1337820532"/>
      </p:ext>
    </p:extLst>
  </p:cSld>
  <p:clrMapOvr>
    <a:masterClrMapping/>
  </p:clrMapOvr>
  <p:transition spd="med">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2.jpe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grpSp>
        <p:nvGrpSpPr>
          <p:cNvPr id="1026" name="Group 24"/>
          <p:cNvGrpSpPr>
            <a:grpSpLocks/>
          </p:cNvGrpSpPr>
          <p:nvPr/>
        </p:nvGrpSpPr>
        <p:grpSpPr bwMode="auto">
          <a:xfrm>
            <a:off x="-22225" y="-7938"/>
            <a:ext cx="9180513" cy="6880226"/>
            <a:chOff x="0" y="-21658"/>
            <a:chExt cx="12240731" cy="6879658"/>
          </a:xfrm>
        </p:grpSpPr>
        <p:sp>
          <p:nvSpPr>
            <p:cNvPr id="26" name="Rectangle 25"/>
            <p:cNvSpPr/>
            <p:nvPr/>
          </p:nvSpPr>
          <p:spPr>
            <a:xfrm>
              <a:off x="31751" y="566"/>
              <a:ext cx="12187813" cy="685743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1350"/>
            </a:p>
          </p:txBody>
        </p:sp>
        <p:grpSp>
          <p:nvGrpSpPr>
            <p:cNvPr id="1033" name="Group 26"/>
            <p:cNvGrpSpPr>
              <a:grpSpLocks/>
            </p:cNvGrpSpPr>
            <p:nvPr/>
          </p:nvGrpSpPr>
          <p:grpSpPr bwMode="auto">
            <a:xfrm>
              <a:off x="0" y="-21658"/>
              <a:ext cx="12240731" cy="1041400"/>
              <a:chOff x="-25356" y="-7144"/>
              <a:chExt cx="12240731" cy="1041400"/>
            </a:xfrm>
          </p:grpSpPr>
          <p:sp>
            <p:nvSpPr>
              <p:cNvPr id="28" name="Freeform 27"/>
              <p:cNvSpPr>
                <a:spLocks/>
              </p:cNvSpPr>
              <p:nvPr/>
            </p:nvSpPr>
            <p:spPr bwMode="auto">
              <a:xfrm>
                <a:off x="-12656" y="-7144"/>
                <a:ext cx="12217447" cy="1041315"/>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a:lstStyle/>
              <a:p>
                <a:pPr eaLnBrk="1" fontAlgn="auto" hangingPunct="1">
                  <a:spcBef>
                    <a:spcPts val="0"/>
                  </a:spcBef>
                  <a:spcAft>
                    <a:spcPts val="0"/>
                  </a:spcAft>
                  <a:defRPr/>
                </a:pPr>
                <a:endParaRPr lang="en-US" sz="1350">
                  <a:latin typeface="+mn-lt"/>
                </a:endParaRPr>
              </a:p>
            </p:txBody>
          </p:sp>
          <p:sp>
            <p:nvSpPr>
              <p:cNvPr id="29" name="Freeform 28"/>
              <p:cNvSpPr>
                <a:spLocks/>
              </p:cNvSpPr>
              <p:nvPr/>
            </p:nvSpPr>
            <p:spPr bwMode="auto">
              <a:xfrm>
                <a:off x="5842067" y="-7144"/>
                <a:ext cx="6350024" cy="638123"/>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a:lstStyle/>
              <a:p>
                <a:pPr eaLnBrk="1" fontAlgn="auto" hangingPunct="1">
                  <a:spcBef>
                    <a:spcPts val="0"/>
                  </a:spcBef>
                  <a:spcAft>
                    <a:spcPts val="0"/>
                  </a:spcAft>
                  <a:defRPr/>
                </a:pPr>
                <a:endParaRPr lang="en-US" sz="1350">
                  <a:latin typeface="+mn-lt"/>
                </a:endParaRPr>
              </a:p>
            </p:txBody>
          </p:sp>
          <p:grpSp>
            <p:nvGrpSpPr>
              <p:cNvPr id="1036" name="Group 30"/>
              <p:cNvGrpSpPr>
                <a:grpSpLocks/>
              </p:cNvGrpSpPr>
              <p:nvPr/>
            </p:nvGrpSpPr>
            <p:grpSpPr bwMode="auto">
              <a:xfrm>
                <a:off x="-25356" y="202408"/>
                <a:ext cx="12240731" cy="649224"/>
                <a:chOff x="-19045" y="216550"/>
                <a:chExt cx="9180548" cy="649224"/>
              </a:xfrm>
            </p:grpSpPr>
            <p:sp>
              <p:nvSpPr>
                <p:cNvPr id="32" name="Freeform 3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a:lstStyle/>
                <a:p>
                  <a:pPr eaLnBrk="1" fontAlgn="auto" hangingPunct="1">
                    <a:spcBef>
                      <a:spcPts val="0"/>
                    </a:spcBef>
                    <a:spcAft>
                      <a:spcPts val="0"/>
                    </a:spcAft>
                    <a:defRPr/>
                  </a:pPr>
                  <a:endParaRPr lang="en-US" sz="1350">
                    <a:latin typeface="+mn-lt"/>
                  </a:endParaRPr>
                </a:p>
              </p:txBody>
            </p:sp>
            <p:sp>
              <p:nvSpPr>
                <p:cNvPr id="33" name="Freeform 3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a:lstStyle/>
                <a:p>
                  <a:pPr eaLnBrk="1" fontAlgn="auto" hangingPunct="1">
                    <a:spcBef>
                      <a:spcPts val="0"/>
                    </a:spcBef>
                    <a:spcAft>
                      <a:spcPts val="0"/>
                    </a:spcAft>
                    <a:defRPr/>
                  </a:pPr>
                  <a:endParaRPr lang="en-US" sz="1350">
                    <a:latin typeface="+mn-lt"/>
                  </a:endParaRPr>
                </a:p>
              </p:txBody>
            </p:sp>
          </p:grpSp>
        </p:grpSp>
      </p:grpSp>
      <p:sp>
        <p:nvSpPr>
          <p:cNvPr id="1027" name="Title Placeholder 8"/>
          <p:cNvSpPr>
            <a:spLocks noGrp="1"/>
          </p:cNvSpPr>
          <p:nvPr>
            <p:ph type="title"/>
          </p:nvPr>
        </p:nvSpPr>
        <p:spPr bwMode="auto">
          <a:xfrm>
            <a:off x="457200" y="704850"/>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45720" rIns="0" bIns="0" numCol="1" anchor="b" anchorCtr="0" compatLnSpc="1">
            <a:prstTxWarp prst="textNoShape">
              <a:avLst/>
            </a:prstTxWarp>
          </a:bodyPr>
          <a:lstStyle/>
          <a:p>
            <a:pPr lvl="0"/>
            <a:r>
              <a:rPr lang="en-US" altLang="en-US"/>
              <a:t>Click to edit Master title style</a:t>
            </a:r>
          </a:p>
        </p:txBody>
      </p:sp>
      <p:sp>
        <p:nvSpPr>
          <p:cNvPr id="1028" name="Text Placeholder 29"/>
          <p:cNvSpPr>
            <a:spLocks noGrp="1"/>
          </p:cNvSpPr>
          <p:nvPr>
            <p:ph type="body" idx="1"/>
          </p:nvPr>
        </p:nvSpPr>
        <p:spPr bwMode="auto">
          <a:xfrm>
            <a:off x="457200" y="1935163"/>
            <a:ext cx="8229600" cy="438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fontAlgn="auto" latinLnBrk="0" hangingPunct="1">
              <a:spcBef>
                <a:spcPts val="0"/>
              </a:spcBef>
              <a:spcAft>
                <a:spcPts val="0"/>
              </a:spcAft>
              <a:defRPr kumimoji="0" sz="825">
                <a:solidFill>
                  <a:schemeClr val="tx1"/>
                </a:solidFill>
                <a:latin typeface="+mn-lt"/>
              </a:defRPr>
            </a:lvl1pPr>
          </a:lstStyle>
          <a:p>
            <a:pPr>
              <a:defRPr/>
            </a:pPr>
            <a:fld id="{37DB0A36-2B53-4379-83F3-4C982D720CC4}" type="datetime1">
              <a:rPr lang="en-US"/>
              <a:pPr>
                <a:defRPr/>
              </a:pPr>
              <a:t>5/19/2023</a:t>
            </a:fld>
            <a:endParaRPr lang="en-US" dirty="0"/>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fontAlgn="auto" latinLnBrk="0" hangingPunct="1">
              <a:spcBef>
                <a:spcPts val="0"/>
              </a:spcBef>
              <a:spcAft>
                <a:spcPts val="0"/>
              </a:spcAft>
              <a:defRPr kumimoji="0" sz="825">
                <a:solidFill>
                  <a:schemeClr val="tx1"/>
                </a:solidFill>
                <a:latin typeface="+mn-lt"/>
              </a:defRPr>
            </a:lvl1pPr>
          </a:lstStyle>
          <a:p>
            <a:pPr>
              <a:defRPr/>
            </a:pPr>
            <a:r>
              <a:rPr lang="en-US"/>
              <a:t>Add a footer</a:t>
            </a:r>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wrap="square" lIns="0" tIns="0" rIns="0" bIns="0" numCol="1" anchor="b" anchorCtr="0" compatLnSpc="1">
            <a:prstTxWarp prst="textNoShape">
              <a:avLst/>
            </a:prstTxWarp>
          </a:bodyPr>
          <a:lstStyle>
            <a:lvl1pPr algn="r" eaLnBrk="1" hangingPunct="1">
              <a:defRPr sz="800">
                <a:latin typeface="Palatino Linotype" panose="02040502050505030304" pitchFamily="18" charset="0"/>
              </a:defRPr>
            </a:lvl1pPr>
          </a:lstStyle>
          <a:p>
            <a:fld id="{8A1F236E-D462-4631-8C17-8976674D9857}" type="slidenum">
              <a:rPr lang="en-US" altLang="en-US"/>
              <a:pPr/>
              <a:t>‹#›</a:t>
            </a:fld>
            <a:endParaRPr lang="en-US" altLang="en-US"/>
          </a:p>
        </p:txBody>
      </p:sp>
    </p:spTree>
    <p:extLst>
      <p:ext uri="{BB962C8B-B14F-4D97-AF65-F5344CB8AC3E}">
        <p14:creationId xmlns:p14="http://schemas.microsoft.com/office/powerpoint/2010/main" val="2451562288"/>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ransition spd="med">
    <p:fade/>
  </p:transition>
  <p:hf sldNum="0" hdr="0" ftr="0" dt="0"/>
  <p:txStyles>
    <p:titleStyle>
      <a:lvl1pPr algn="l" rtl="0" eaLnBrk="0" fontAlgn="base" hangingPunct="0">
        <a:spcBef>
          <a:spcPct val="0"/>
        </a:spcBef>
        <a:spcAft>
          <a:spcPct val="0"/>
        </a:spcAft>
        <a:defRPr sz="3700" kern="1200">
          <a:solidFill>
            <a:schemeClr val="tx2"/>
          </a:solidFill>
          <a:latin typeface="+mj-lt"/>
          <a:ea typeface="+mj-ea"/>
          <a:cs typeface="+mj-cs"/>
        </a:defRPr>
      </a:lvl1pPr>
      <a:lvl2pPr algn="l" rtl="0" eaLnBrk="0" fontAlgn="base" hangingPunct="0">
        <a:spcBef>
          <a:spcPct val="0"/>
        </a:spcBef>
        <a:spcAft>
          <a:spcPct val="0"/>
        </a:spcAft>
        <a:defRPr sz="3700">
          <a:solidFill>
            <a:schemeClr val="tx2"/>
          </a:solidFill>
          <a:latin typeface="Century Gothic" panose="020B0502020202020204" pitchFamily="34" charset="0"/>
        </a:defRPr>
      </a:lvl2pPr>
      <a:lvl3pPr algn="l" rtl="0" eaLnBrk="0" fontAlgn="base" hangingPunct="0">
        <a:spcBef>
          <a:spcPct val="0"/>
        </a:spcBef>
        <a:spcAft>
          <a:spcPct val="0"/>
        </a:spcAft>
        <a:defRPr sz="3700">
          <a:solidFill>
            <a:schemeClr val="tx2"/>
          </a:solidFill>
          <a:latin typeface="Century Gothic" panose="020B0502020202020204" pitchFamily="34" charset="0"/>
        </a:defRPr>
      </a:lvl3pPr>
      <a:lvl4pPr algn="l" rtl="0" eaLnBrk="0" fontAlgn="base" hangingPunct="0">
        <a:spcBef>
          <a:spcPct val="0"/>
        </a:spcBef>
        <a:spcAft>
          <a:spcPct val="0"/>
        </a:spcAft>
        <a:defRPr sz="3700">
          <a:solidFill>
            <a:schemeClr val="tx2"/>
          </a:solidFill>
          <a:latin typeface="Century Gothic" panose="020B0502020202020204" pitchFamily="34" charset="0"/>
        </a:defRPr>
      </a:lvl4pPr>
      <a:lvl5pPr algn="l" rtl="0" eaLnBrk="0" fontAlgn="base" hangingPunct="0">
        <a:spcBef>
          <a:spcPct val="0"/>
        </a:spcBef>
        <a:spcAft>
          <a:spcPct val="0"/>
        </a:spcAft>
        <a:defRPr sz="3700">
          <a:solidFill>
            <a:schemeClr val="tx2"/>
          </a:solidFill>
          <a:latin typeface="Century Gothic" panose="020B0502020202020204" pitchFamily="34" charset="0"/>
        </a:defRPr>
      </a:lvl5pPr>
      <a:lvl6pPr marL="457200" algn="l" rtl="0" fontAlgn="base">
        <a:spcBef>
          <a:spcPct val="0"/>
        </a:spcBef>
        <a:spcAft>
          <a:spcPct val="0"/>
        </a:spcAft>
        <a:defRPr sz="3700">
          <a:solidFill>
            <a:schemeClr val="tx2"/>
          </a:solidFill>
          <a:latin typeface="Century Gothic" panose="020B0502020202020204" pitchFamily="34" charset="0"/>
        </a:defRPr>
      </a:lvl6pPr>
      <a:lvl7pPr marL="914400" algn="l" rtl="0" fontAlgn="base">
        <a:spcBef>
          <a:spcPct val="0"/>
        </a:spcBef>
        <a:spcAft>
          <a:spcPct val="0"/>
        </a:spcAft>
        <a:defRPr sz="3700">
          <a:solidFill>
            <a:schemeClr val="tx2"/>
          </a:solidFill>
          <a:latin typeface="Century Gothic" panose="020B0502020202020204" pitchFamily="34" charset="0"/>
        </a:defRPr>
      </a:lvl7pPr>
      <a:lvl8pPr marL="1371600" algn="l" rtl="0" fontAlgn="base">
        <a:spcBef>
          <a:spcPct val="0"/>
        </a:spcBef>
        <a:spcAft>
          <a:spcPct val="0"/>
        </a:spcAft>
        <a:defRPr sz="3700">
          <a:solidFill>
            <a:schemeClr val="tx2"/>
          </a:solidFill>
          <a:latin typeface="Century Gothic" panose="020B0502020202020204" pitchFamily="34" charset="0"/>
        </a:defRPr>
      </a:lvl8pPr>
      <a:lvl9pPr marL="1828800" algn="l" rtl="0" fontAlgn="base">
        <a:spcBef>
          <a:spcPct val="0"/>
        </a:spcBef>
        <a:spcAft>
          <a:spcPct val="0"/>
        </a:spcAft>
        <a:defRPr sz="3700">
          <a:solidFill>
            <a:schemeClr val="tx2"/>
          </a:solidFill>
          <a:latin typeface="Century Gothic" panose="020B0502020202020204" pitchFamily="34" charset="0"/>
        </a:defRPr>
      </a:lvl9pPr>
    </p:titleStyle>
    <p:bodyStyle>
      <a:lvl1pPr marL="204788" indent="-204788" algn="l" rtl="0" eaLnBrk="0" fontAlgn="base" hangingPunct="0">
        <a:spcBef>
          <a:spcPct val="20000"/>
        </a:spcBef>
        <a:spcAft>
          <a:spcPct val="0"/>
        </a:spcAft>
        <a:buClr>
          <a:srgbClr val="13676C"/>
        </a:buClr>
        <a:buSzPct val="95000"/>
        <a:buFont typeface="Wingdings 2" panose="05020102010507070707" pitchFamily="18" charset="2"/>
        <a:buChar char=""/>
        <a:defRPr sz="1900" kern="1200">
          <a:solidFill>
            <a:schemeClr val="tx1"/>
          </a:solidFill>
          <a:latin typeface="+mn-lt"/>
          <a:ea typeface="+mn-ea"/>
          <a:cs typeface="+mn-cs"/>
        </a:defRPr>
      </a:lvl1pPr>
      <a:lvl2pPr marL="479425" indent="-184150" algn="l" rtl="0" eaLnBrk="0" fontAlgn="base" hangingPunct="0">
        <a:spcBef>
          <a:spcPct val="20000"/>
        </a:spcBef>
        <a:spcAft>
          <a:spcPct val="0"/>
        </a:spcAft>
        <a:buClr>
          <a:srgbClr val="0E5772"/>
        </a:buClr>
        <a:buSzPct val="85000"/>
        <a:buFont typeface="Wingdings 2" panose="05020102010507070707" pitchFamily="18" charset="2"/>
        <a:buChar char=""/>
        <a:defRPr kern="1200">
          <a:solidFill>
            <a:schemeClr val="tx1"/>
          </a:solidFill>
          <a:latin typeface="+mn-lt"/>
          <a:ea typeface="+mn-ea"/>
          <a:cs typeface="+mn-cs"/>
        </a:defRPr>
      </a:lvl2pPr>
      <a:lvl3pPr marL="685800" indent="-184150" algn="l" rtl="0" eaLnBrk="0" fontAlgn="base" hangingPunct="0">
        <a:spcBef>
          <a:spcPct val="20000"/>
        </a:spcBef>
        <a:spcAft>
          <a:spcPct val="0"/>
        </a:spcAft>
        <a:buClr>
          <a:srgbClr val="134263"/>
        </a:buClr>
        <a:buSzPct val="70000"/>
        <a:buFont typeface="Wingdings 2" panose="05020102010507070707" pitchFamily="18" charset="2"/>
        <a:buChar char=""/>
        <a:defRPr sz="1500" kern="1200">
          <a:solidFill>
            <a:schemeClr val="tx1"/>
          </a:solidFill>
          <a:latin typeface="+mn-lt"/>
          <a:ea typeface="+mn-ea"/>
          <a:cs typeface="+mn-cs"/>
        </a:defRPr>
      </a:lvl3pPr>
      <a:lvl4pPr marL="890588" indent="-157163" algn="l" rtl="0" eaLnBrk="0" fontAlgn="base" hangingPunct="0">
        <a:spcBef>
          <a:spcPct val="20000"/>
        </a:spcBef>
        <a:spcAft>
          <a:spcPct val="0"/>
        </a:spcAft>
        <a:buClr>
          <a:srgbClr val="13676C"/>
        </a:buClr>
        <a:buSzPct val="65000"/>
        <a:buFont typeface="Wingdings 2" panose="05020102010507070707" pitchFamily="18" charset="2"/>
        <a:buChar char=""/>
        <a:defRPr sz="1500" kern="1200">
          <a:solidFill>
            <a:schemeClr val="tx1"/>
          </a:solidFill>
          <a:latin typeface="+mn-lt"/>
          <a:ea typeface="+mn-ea"/>
          <a:cs typeface="+mn-cs"/>
        </a:defRPr>
      </a:lvl4pPr>
      <a:lvl5pPr marL="1096963" indent="-157163" algn="l" rtl="0" eaLnBrk="0" fontAlgn="base" hangingPunct="0">
        <a:spcBef>
          <a:spcPct val="20000"/>
        </a:spcBef>
        <a:spcAft>
          <a:spcPct val="0"/>
        </a:spcAft>
        <a:buClr>
          <a:srgbClr val="318B71"/>
        </a:buClr>
        <a:buSzPct val="65000"/>
        <a:buFont typeface="Wingdings 2" panose="05020102010507070707" pitchFamily="18" charset="2"/>
        <a:buChar char=""/>
        <a:defRPr sz="1500" kern="1200">
          <a:solidFill>
            <a:schemeClr val="tx1"/>
          </a:solidFill>
          <a:latin typeface="+mn-lt"/>
          <a:ea typeface="+mn-ea"/>
          <a:cs typeface="+mn-cs"/>
        </a:defRPr>
      </a:lvl5pPr>
      <a:lvl6pPr marL="1303020" indent="-157734" algn="l" rtl="0" eaLnBrk="1" latinLnBrk="0" hangingPunct="1">
        <a:spcBef>
          <a:spcPct val="20000"/>
        </a:spcBef>
        <a:buClr>
          <a:schemeClr val="accent5">
            <a:lumMod val="50000"/>
          </a:schemeClr>
        </a:buClr>
        <a:buSzPct val="80000"/>
        <a:buFont typeface="Wingdings 2"/>
        <a:buChar char=""/>
        <a:defRPr kumimoji="0" sz="1350" kern="1200">
          <a:solidFill>
            <a:schemeClr val="tx1"/>
          </a:solidFill>
          <a:latin typeface="+mn-lt"/>
          <a:ea typeface="+mn-ea"/>
          <a:cs typeface="+mn-cs"/>
        </a:defRPr>
      </a:lvl6pPr>
      <a:lvl7pPr marL="1440180" indent="-137160" algn="l" rtl="0" eaLnBrk="1" latinLnBrk="0" hangingPunct="1">
        <a:spcBef>
          <a:spcPct val="20000"/>
        </a:spcBef>
        <a:buClr>
          <a:schemeClr val="accent6">
            <a:lumMod val="75000"/>
          </a:schemeClr>
        </a:buClr>
        <a:buSzPct val="80000"/>
        <a:buFont typeface="Wingdings 2"/>
        <a:buChar char=""/>
        <a:defRPr kumimoji="0" sz="1200" kern="1200" baseline="0">
          <a:solidFill>
            <a:schemeClr val="tx1"/>
          </a:solidFill>
          <a:latin typeface="+mn-lt"/>
          <a:ea typeface="+mn-ea"/>
          <a:cs typeface="+mn-cs"/>
        </a:defRPr>
      </a:lvl7pPr>
      <a:lvl8pPr marL="1645920" indent="-137160" algn="l" rtl="0" eaLnBrk="1" latinLnBrk="0" hangingPunct="1">
        <a:spcBef>
          <a:spcPct val="20000"/>
        </a:spcBef>
        <a:buClr>
          <a:schemeClr val="tx2"/>
        </a:buClr>
        <a:buChar char="•"/>
        <a:defRPr kumimoji="0" sz="1200" kern="1200">
          <a:solidFill>
            <a:schemeClr val="tx1"/>
          </a:solidFill>
          <a:latin typeface="+mn-lt"/>
          <a:ea typeface="+mn-ea"/>
          <a:cs typeface="+mn-cs"/>
        </a:defRPr>
      </a:lvl8pPr>
      <a:lvl9pPr marL="1714500" indent="0" algn="l" rtl="0" eaLnBrk="1" latinLnBrk="0" hangingPunct="1">
        <a:spcBef>
          <a:spcPct val="20000"/>
        </a:spcBef>
        <a:buClr>
          <a:schemeClr val="tx2"/>
        </a:buClr>
        <a:buFontTx/>
        <a:buNone/>
        <a:defRPr kumimoji="0" sz="105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342900" algn="l" rtl="0" eaLnBrk="1" latinLnBrk="0" hangingPunct="1">
        <a:defRPr kumimoji="0" kern="1200">
          <a:solidFill>
            <a:schemeClr val="tx1"/>
          </a:solidFill>
          <a:latin typeface="+mn-lt"/>
          <a:ea typeface="+mn-ea"/>
          <a:cs typeface="+mn-cs"/>
        </a:defRPr>
      </a:lvl2pPr>
      <a:lvl3pPr marL="685800" algn="l" rtl="0" eaLnBrk="1" latinLnBrk="0" hangingPunct="1">
        <a:defRPr kumimoji="0" kern="1200">
          <a:solidFill>
            <a:schemeClr val="tx1"/>
          </a:solidFill>
          <a:latin typeface="+mn-lt"/>
          <a:ea typeface="+mn-ea"/>
          <a:cs typeface="+mn-cs"/>
        </a:defRPr>
      </a:lvl3pPr>
      <a:lvl4pPr marL="1028700" algn="l" rtl="0" eaLnBrk="1" latinLnBrk="0" hangingPunct="1">
        <a:defRPr kumimoji="0" kern="1200">
          <a:solidFill>
            <a:schemeClr val="tx1"/>
          </a:solidFill>
          <a:latin typeface="+mn-lt"/>
          <a:ea typeface="+mn-ea"/>
          <a:cs typeface="+mn-cs"/>
        </a:defRPr>
      </a:lvl4pPr>
      <a:lvl5pPr marL="1371600" algn="l" rtl="0" eaLnBrk="1" latinLnBrk="0" hangingPunct="1">
        <a:defRPr kumimoji="0" kern="1200">
          <a:solidFill>
            <a:schemeClr val="tx1"/>
          </a:solidFill>
          <a:latin typeface="+mn-lt"/>
          <a:ea typeface="+mn-ea"/>
          <a:cs typeface="+mn-cs"/>
        </a:defRPr>
      </a:lvl5pPr>
      <a:lvl6pPr marL="1714500" algn="l" rtl="0" eaLnBrk="1" latinLnBrk="0" hangingPunct="1">
        <a:defRPr kumimoji="0" kern="1200">
          <a:solidFill>
            <a:schemeClr val="tx1"/>
          </a:solidFill>
          <a:latin typeface="+mn-lt"/>
          <a:ea typeface="+mn-ea"/>
          <a:cs typeface="+mn-cs"/>
        </a:defRPr>
      </a:lvl6pPr>
      <a:lvl7pPr marL="2057400" algn="l" rtl="0" eaLnBrk="1" latinLnBrk="0" hangingPunct="1">
        <a:defRPr kumimoji="0" kern="1200">
          <a:solidFill>
            <a:schemeClr val="tx1"/>
          </a:solidFill>
          <a:latin typeface="+mn-lt"/>
          <a:ea typeface="+mn-ea"/>
          <a:cs typeface="+mn-cs"/>
        </a:defRPr>
      </a:lvl7pPr>
      <a:lvl8pPr marL="2400300" algn="l" rtl="0" eaLnBrk="1" latinLnBrk="0" hangingPunct="1">
        <a:defRPr kumimoji="0" kern="1200">
          <a:solidFill>
            <a:schemeClr val="tx1"/>
          </a:solidFill>
          <a:latin typeface="+mn-lt"/>
          <a:ea typeface="+mn-ea"/>
          <a:cs typeface="+mn-cs"/>
        </a:defRPr>
      </a:lvl8pPr>
      <a:lvl9pPr marL="2743200" algn="l" rtl="0" eaLnBrk="1" latinLnBrk="0" hangingPunct="1">
        <a:defRPr kumimoji="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grpSp>
        <p:nvGrpSpPr>
          <p:cNvPr id="1026" name="Group 24"/>
          <p:cNvGrpSpPr>
            <a:grpSpLocks/>
          </p:cNvGrpSpPr>
          <p:nvPr/>
        </p:nvGrpSpPr>
        <p:grpSpPr bwMode="auto">
          <a:xfrm>
            <a:off x="-22225" y="-7938"/>
            <a:ext cx="9180513" cy="6880226"/>
            <a:chOff x="0" y="-21658"/>
            <a:chExt cx="12240731" cy="6879658"/>
          </a:xfrm>
        </p:grpSpPr>
        <p:sp>
          <p:nvSpPr>
            <p:cNvPr id="26" name="Rectangle 25"/>
            <p:cNvSpPr/>
            <p:nvPr/>
          </p:nvSpPr>
          <p:spPr>
            <a:xfrm>
              <a:off x="31751" y="566"/>
              <a:ext cx="12187813" cy="685743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1350"/>
            </a:p>
          </p:txBody>
        </p:sp>
        <p:grpSp>
          <p:nvGrpSpPr>
            <p:cNvPr id="1033" name="Group 26"/>
            <p:cNvGrpSpPr>
              <a:grpSpLocks/>
            </p:cNvGrpSpPr>
            <p:nvPr/>
          </p:nvGrpSpPr>
          <p:grpSpPr bwMode="auto">
            <a:xfrm>
              <a:off x="0" y="-21658"/>
              <a:ext cx="12240731" cy="1041400"/>
              <a:chOff x="-25356" y="-7144"/>
              <a:chExt cx="12240731" cy="1041400"/>
            </a:xfrm>
          </p:grpSpPr>
          <p:sp>
            <p:nvSpPr>
              <p:cNvPr id="28" name="Freeform 27"/>
              <p:cNvSpPr>
                <a:spLocks/>
              </p:cNvSpPr>
              <p:nvPr/>
            </p:nvSpPr>
            <p:spPr bwMode="auto">
              <a:xfrm>
                <a:off x="-12656" y="-7144"/>
                <a:ext cx="12217447" cy="1041315"/>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a:lstStyle/>
              <a:p>
                <a:pPr eaLnBrk="1" fontAlgn="auto" hangingPunct="1">
                  <a:spcBef>
                    <a:spcPts val="0"/>
                  </a:spcBef>
                  <a:spcAft>
                    <a:spcPts val="0"/>
                  </a:spcAft>
                  <a:defRPr/>
                </a:pPr>
                <a:endParaRPr lang="en-US" sz="1350">
                  <a:latin typeface="+mn-lt"/>
                </a:endParaRPr>
              </a:p>
            </p:txBody>
          </p:sp>
          <p:sp>
            <p:nvSpPr>
              <p:cNvPr id="29" name="Freeform 28"/>
              <p:cNvSpPr>
                <a:spLocks/>
              </p:cNvSpPr>
              <p:nvPr/>
            </p:nvSpPr>
            <p:spPr bwMode="auto">
              <a:xfrm>
                <a:off x="5842067" y="-7144"/>
                <a:ext cx="6350024" cy="638123"/>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a:lstStyle/>
              <a:p>
                <a:pPr eaLnBrk="1" fontAlgn="auto" hangingPunct="1">
                  <a:spcBef>
                    <a:spcPts val="0"/>
                  </a:spcBef>
                  <a:spcAft>
                    <a:spcPts val="0"/>
                  </a:spcAft>
                  <a:defRPr/>
                </a:pPr>
                <a:endParaRPr lang="en-US" sz="1350">
                  <a:latin typeface="+mn-lt"/>
                </a:endParaRPr>
              </a:p>
            </p:txBody>
          </p:sp>
          <p:grpSp>
            <p:nvGrpSpPr>
              <p:cNvPr id="1036" name="Group 30"/>
              <p:cNvGrpSpPr>
                <a:grpSpLocks/>
              </p:cNvGrpSpPr>
              <p:nvPr/>
            </p:nvGrpSpPr>
            <p:grpSpPr bwMode="auto">
              <a:xfrm>
                <a:off x="-25356" y="202408"/>
                <a:ext cx="12240731" cy="649224"/>
                <a:chOff x="-19045" y="216550"/>
                <a:chExt cx="9180548" cy="649224"/>
              </a:xfrm>
            </p:grpSpPr>
            <p:sp>
              <p:nvSpPr>
                <p:cNvPr id="32" name="Freeform 3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a:lstStyle/>
                <a:p>
                  <a:pPr eaLnBrk="1" fontAlgn="auto" hangingPunct="1">
                    <a:spcBef>
                      <a:spcPts val="0"/>
                    </a:spcBef>
                    <a:spcAft>
                      <a:spcPts val="0"/>
                    </a:spcAft>
                    <a:defRPr/>
                  </a:pPr>
                  <a:endParaRPr lang="en-US" sz="1350">
                    <a:latin typeface="+mn-lt"/>
                  </a:endParaRPr>
                </a:p>
              </p:txBody>
            </p:sp>
            <p:sp>
              <p:nvSpPr>
                <p:cNvPr id="33" name="Freeform 3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a:lstStyle/>
                <a:p>
                  <a:pPr eaLnBrk="1" fontAlgn="auto" hangingPunct="1">
                    <a:spcBef>
                      <a:spcPts val="0"/>
                    </a:spcBef>
                    <a:spcAft>
                      <a:spcPts val="0"/>
                    </a:spcAft>
                    <a:defRPr/>
                  </a:pPr>
                  <a:endParaRPr lang="en-US" sz="1350">
                    <a:latin typeface="+mn-lt"/>
                  </a:endParaRPr>
                </a:p>
              </p:txBody>
            </p:sp>
          </p:grpSp>
        </p:grpSp>
      </p:grpSp>
      <p:sp>
        <p:nvSpPr>
          <p:cNvPr id="1027" name="Title Placeholder 8"/>
          <p:cNvSpPr>
            <a:spLocks noGrp="1"/>
          </p:cNvSpPr>
          <p:nvPr>
            <p:ph type="title"/>
          </p:nvPr>
        </p:nvSpPr>
        <p:spPr bwMode="auto">
          <a:xfrm>
            <a:off x="457200" y="704850"/>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45720" rIns="0" bIns="0" numCol="1" anchor="b" anchorCtr="0" compatLnSpc="1">
            <a:prstTxWarp prst="textNoShape">
              <a:avLst/>
            </a:prstTxWarp>
          </a:bodyPr>
          <a:lstStyle/>
          <a:p>
            <a:pPr lvl="0"/>
            <a:r>
              <a:rPr lang="en-US" altLang="en-US"/>
              <a:t>Click to edit Master title style</a:t>
            </a:r>
          </a:p>
        </p:txBody>
      </p:sp>
      <p:sp>
        <p:nvSpPr>
          <p:cNvPr id="1028" name="Text Placeholder 29"/>
          <p:cNvSpPr>
            <a:spLocks noGrp="1"/>
          </p:cNvSpPr>
          <p:nvPr>
            <p:ph type="body" idx="1"/>
          </p:nvPr>
        </p:nvSpPr>
        <p:spPr bwMode="auto">
          <a:xfrm>
            <a:off x="457200" y="1935163"/>
            <a:ext cx="8229600" cy="438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fontAlgn="auto" latinLnBrk="0" hangingPunct="1">
              <a:spcBef>
                <a:spcPts val="0"/>
              </a:spcBef>
              <a:spcAft>
                <a:spcPts val="0"/>
              </a:spcAft>
              <a:defRPr kumimoji="0" sz="825">
                <a:solidFill>
                  <a:schemeClr val="tx1"/>
                </a:solidFill>
                <a:latin typeface="+mn-lt"/>
              </a:defRPr>
            </a:lvl1pPr>
          </a:lstStyle>
          <a:p>
            <a:pPr>
              <a:defRPr/>
            </a:pPr>
            <a:fld id="{37DB0A36-2B53-4379-83F3-4C982D720CC4}" type="datetime1">
              <a:rPr lang="en-US"/>
              <a:pPr>
                <a:defRPr/>
              </a:pPr>
              <a:t>5/19/2023</a:t>
            </a:fld>
            <a:endParaRPr lang="en-US" dirty="0"/>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fontAlgn="auto" latinLnBrk="0" hangingPunct="1">
              <a:spcBef>
                <a:spcPts val="0"/>
              </a:spcBef>
              <a:spcAft>
                <a:spcPts val="0"/>
              </a:spcAft>
              <a:defRPr kumimoji="0" sz="825">
                <a:solidFill>
                  <a:schemeClr val="tx1"/>
                </a:solidFill>
                <a:latin typeface="+mn-lt"/>
              </a:defRPr>
            </a:lvl1pPr>
          </a:lstStyle>
          <a:p>
            <a:pPr>
              <a:defRPr/>
            </a:pPr>
            <a:r>
              <a:rPr lang="en-US"/>
              <a:t>Add a footer</a:t>
            </a:r>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wrap="square" lIns="0" tIns="0" rIns="0" bIns="0" numCol="1" anchor="b" anchorCtr="0" compatLnSpc="1">
            <a:prstTxWarp prst="textNoShape">
              <a:avLst/>
            </a:prstTxWarp>
          </a:bodyPr>
          <a:lstStyle>
            <a:lvl1pPr algn="r" eaLnBrk="1" hangingPunct="1">
              <a:defRPr sz="800">
                <a:latin typeface="Palatino Linotype" panose="02040502050505030304" pitchFamily="18" charset="0"/>
              </a:defRPr>
            </a:lvl1pPr>
          </a:lstStyle>
          <a:p>
            <a:fld id="{8A1F236E-D462-4631-8C17-8976674D9857}" type="slidenum">
              <a:rPr lang="en-US" altLang="en-US"/>
              <a:pPr/>
              <a:t>‹#›</a:t>
            </a:fld>
            <a:endParaRPr lang="en-US" altLang="en-US"/>
          </a:p>
        </p:txBody>
      </p:sp>
    </p:spTree>
    <p:extLst>
      <p:ext uri="{BB962C8B-B14F-4D97-AF65-F5344CB8AC3E}">
        <p14:creationId xmlns:p14="http://schemas.microsoft.com/office/powerpoint/2010/main" val="1630379393"/>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ransition spd="med">
    <p:fade/>
  </p:transition>
  <p:hf sldNum="0" hdr="0" ftr="0" dt="0"/>
  <p:txStyles>
    <p:titleStyle>
      <a:lvl1pPr algn="l" rtl="0" eaLnBrk="0" fontAlgn="base" hangingPunct="0">
        <a:spcBef>
          <a:spcPct val="0"/>
        </a:spcBef>
        <a:spcAft>
          <a:spcPct val="0"/>
        </a:spcAft>
        <a:defRPr sz="3700" kern="1200">
          <a:solidFill>
            <a:schemeClr val="tx2"/>
          </a:solidFill>
          <a:latin typeface="+mj-lt"/>
          <a:ea typeface="+mj-ea"/>
          <a:cs typeface="+mj-cs"/>
        </a:defRPr>
      </a:lvl1pPr>
      <a:lvl2pPr algn="l" rtl="0" eaLnBrk="0" fontAlgn="base" hangingPunct="0">
        <a:spcBef>
          <a:spcPct val="0"/>
        </a:spcBef>
        <a:spcAft>
          <a:spcPct val="0"/>
        </a:spcAft>
        <a:defRPr sz="3700">
          <a:solidFill>
            <a:schemeClr val="tx2"/>
          </a:solidFill>
          <a:latin typeface="Century Gothic" panose="020B0502020202020204" pitchFamily="34" charset="0"/>
        </a:defRPr>
      </a:lvl2pPr>
      <a:lvl3pPr algn="l" rtl="0" eaLnBrk="0" fontAlgn="base" hangingPunct="0">
        <a:spcBef>
          <a:spcPct val="0"/>
        </a:spcBef>
        <a:spcAft>
          <a:spcPct val="0"/>
        </a:spcAft>
        <a:defRPr sz="3700">
          <a:solidFill>
            <a:schemeClr val="tx2"/>
          </a:solidFill>
          <a:latin typeface="Century Gothic" panose="020B0502020202020204" pitchFamily="34" charset="0"/>
        </a:defRPr>
      </a:lvl3pPr>
      <a:lvl4pPr algn="l" rtl="0" eaLnBrk="0" fontAlgn="base" hangingPunct="0">
        <a:spcBef>
          <a:spcPct val="0"/>
        </a:spcBef>
        <a:spcAft>
          <a:spcPct val="0"/>
        </a:spcAft>
        <a:defRPr sz="3700">
          <a:solidFill>
            <a:schemeClr val="tx2"/>
          </a:solidFill>
          <a:latin typeface="Century Gothic" panose="020B0502020202020204" pitchFamily="34" charset="0"/>
        </a:defRPr>
      </a:lvl4pPr>
      <a:lvl5pPr algn="l" rtl="0" eaLnBrk="0" fontAlgn="base" hangingPunct="0">
        <a:spcBef>
          <a:spcPct val="0"/>
        </a:spcBef>
        <a:spcAft>
          <a:spcPct val="0"/>
        </a:spcAft>
        <a:defRPr sz="3700">
          <a:solidFill>
            <a:schemeClr val="tx2"/>
          </a:solidFill>
          <a:latin typeface="Century Gothic" panose="020B0502020202020204" pitchFamily="34" charset="0"/>
        </a:defRPr>
      </a:lvl5pPr>
      <a:lvl6pPr marL="457200" algn="l" rtl="0" fontAlgn="base">
        <a:spcBef>
          <a:spcPct val="0"/>
        </a:spcBef>
        <a:spcAft>
          <a:spcPct val="0"/>
        </a:spcAft>
        <a:defRPr sz="3700">
          <a:solidFill>
            <a:schemeClr val="tx2"/>
          </a:solidFill>
          <a:latin typeface="Century Gothic" panose="020B0502020202020204" pitchFamily="34" charset="0"/>
        </a:defRPr>
      </a:lvl6pPr>
      <a:lvl7pPr marL="914400" algn="l" rtl="0" fontAlgn="base">
        <a:spcBef>
          <a:spcPct val="0"/>
        </a:spcBef>
        <a:spcAft>
          <a:spcPct val="0"/>
        </a:spcAft>
        <a:defRPr sz="3700">
          <a:solidFill>
            <a:schemeClr val="tx2"/>
          </a:solidFill>
          <a:latin typeface="Century Gothic" panose="020B0502020202020204" pitchFamily="34" charset="0"/>
        </a:defRPr>
      </a:lvl7pPr>
      <a:lvl8pPr marL="1371600" algn="l" rtl="0" fontAlgn="base">
        <a:spcBef>
          <a:spcPct val="0"/>
        </a:spcBef>
        <a:spcAft>
          <a:spcPct val="0"/>
        </a:spcAft>
        <a:defRPr sz="3700">
          <a:solidFill>
            <a:schemeClr val="tx2"/>
          </a:solidFill>
          <a:latin typeface="Century Gothic" panose="020B0502020202020204" pitchFamily="34" charset="0"/>
        </a:defRPr>
      </a:lvl8pPr>
      <a:lvl9pPr marL="1828800" algn="l" rtl="0" fontAlgn="base">
        <a:spcBef>
          <a:spcPct val="0"/>
        </a:spcBef>
        <a:spcAft>
          <a:spcPct val="0"/>
        </a:spcAft>
        <a:defRPr sz="3700">
          <a:solidFill>
            <a:schemeClr val="tx2"/>
          </a:solidFill>
          <a:latin typeface="Century Gothic" panose="020B0502020202020204" pitchFamily="34" charset="0"/>
        </a:defRPr>
      </a:lvl9pPr>
    </p:titleStyle>
    <p:bodyStyle>
      <a:lvl1pPr marL="204788" indent="-204788" algn="l" rtl="0" eaLnBrk="0" fontAlgn="base" hangingPunct="0">
        <a:spcBef>
          <a:spcPct val="20000"/>
        </a:spcBef>
        <a:spcAft>
          <a:spcPct val="0"/>
        </a:spcAft>
        <a:buClr>
          <a:srgbClr val="13676C"/>
        </a:buClr>
        <a:buSzPct val="95000"/>
        <a:buFont typeface="Wingdings 2" panose="05020102010507070707" pitchFamily="18" charset="2"/>
        <a:buChar char=""/>
        <a:defRPr sz="1900" kern="1200">
          <a:solidFill>
            <a:schemeClr val="tx1"/>
          </a:solidFill>
          <a:latin typeface="+mn-lt"/>
          <a:ea typeface="+mn-ea"/>
          <a:cs typeface="+mn-cs"/>
        </a:defRPr>
      </a:lvl1pPr>
      <a:lvl2pPr marL="479425" indent="-184150" algn="l" rtl="0" eaLnBrk="0" fontAlgn="base" hangingPunct="0">
        <a:spcBef>
          <a:spcPct val="20000"/>
        </a:spcBef>
        <a:spcAft>
          <a:spcPct val="0"/>
        </a:spcAft>
        <a:buClr>
          <a:srgbClr val="0E5772"/>
        </a:buClr>
        <a:buSzPct val="85000"/>
        <a:buFont typeface="Wingdings 2" panose="05020102010507070707" pitchFamily="18" charset="2"/>
        <a:buChar char=""/>
        <a:defRPr kern="1200">
          <a:solidFill>
            <a:schemeClr val="tx1"/>
          </a:solidFill>
          <a:latin typeface="+mn-lt"/>
          <a:ea typeface="+mn-ea"/>
          <a:cs typeface="+mn-cs"/>
        </a:defRPr>
      </a:lvl2pPr>
      <a:lvl3pPr marL="685800" indent="-184150" algn="l" rtl="0" eaLnBrk="0" fontAlgn="base" hangingPunct="0">
        <a:spcBef>
          <a:spcPct val="20000"/>
        </a:spcBef>
        <a:spcAft>
          <a:spcPct val="0"/>
        </a:spcAft>
        <a:buClr>
          <a:srgbClr val="134263"/>
        </a:buClr>
        <a:buSzPct val="70000"/>
        <a:buFont typeface="Wingdings 2" panose="05020102010507070707" pitchFamily="18" charset="2"/>
        <a:buChar char=""/>
        <a:defRPr sz="1500" kern="1200">
          <a:solidFill>
            <a:schemeClr val="tx1"/>
          </a:solidFill>
          <a:latin typeface="+mn-lt"/>
          <a:ea typeface="+mn-ea"/>
          <a:cs typeface="+mn-cs"/>
        </a:defRPr>
      </a:lvl3pPr>
      <a:lvl4pPr marL="890588" indent="-157163" algn="l" rtl="0" eaLnBrk="0" fontAlgn="base" hangingPunct="0">
        <a:spcBef>
          <a:spcPct val="20000"/>
        </a:spcBef>
        <a:spcAft>
          <a:spcPct val="0"/>
        </a:spcAft>
        <a:buClr>
          <a:srgbClr val="13676C"/>
        </a:buClr>
        <a:buSzPct val="65000"/>
        <a:buFont typeface="Wingdings 2" panose="05020102010507070707" pitchFamily="18" charset="2"/>
        <a:buChar char=""/>
        <a:defRPr sz="1500" kern="1200">
          <a:solidFill>
            <a:schemeClr val="tx1"/>
          </a:solidFill>
          <a:latin typeface="+mn-lt"/>
          <a:ea typeface="+mn-ea"/>
          <a:cs typeface="+mn-cs"/>
        </a:defRPr>
      </a:lvl4pPr>
      <a:lvl5pPr marL="1096963" indent="-157163" algn="l" rtl="0" eaLnBrk="0" fontAlgn="base" hangingPunct="0">
        <a:spcBef>
          <a:spcPct val="20000"/>
        </a:spcBef>
        <a:spcAft>
          <a:spcPct val="0"/>
        </a:spcAft>
        <a:buClr>
          <a:srgbClr val="318B71"/>
        </a:buClr>
        <a:buSzPct val="65000"/>
        <a:buFont typeface="Wingdings 2" panose="05020102010507070707" pitchFamily="18" charset="2"/>
        <a:buChar char=""/>
        <a:defRPr sz="1500" kern="1200">
          <a:solidFill>
            <a:schemeClr val="tx1"/>
          </a:solidFill>
          <a:latin typeface="+mn-lt"/>
          <a:ea typeface="+mn-ea"/>
          <a:cs typeface="+mn-cs"/>
        </a:defRPr>
      </a:lvl5pPr>
      <a:lvl6pPr marL="1303020" indent="-157734" algn="l" rtl="0" eaLnBrk="1" latinLnBrk="0" hangingPunct="1">
        <a:spcBef>
          <a:spcPct val="20000"/>
        </a:spcBef>
        <a:buClr>
          <a:schemeClr val="accent5">
            <a:lumMod val="50000"/>
          </a:schemeClr>
        </a:buClr>
        <a:buSzPct val="80000"/>
        <a:buFont typeface="Wingdings 2"/>
        <a:buChar char=""/>
        <a:defRPr kumimoji="0" sz="1350" kern="1200">
          <a:solidFill>
            <a:schemeClr val="tx1"/>
          </a:solidFill>
          <a:latin typeface="+mn-lt"/>
          <a:ea typeface="+mn-ea"/>
          <a:cs typeface="+mn-cs"/>
        </a:defRPr>
      </a:lvl6pPr>
      <a:lvl7pPr marL="1440180" indent="-137160" algn="l" rtl="0" eaLnBrk="1" latinLnBrk="0" hangingPunct="1">
        <a:spcBef>
          <a:spcPct val="20000"/>
        </a:spcBef>
        <a:buClr>
          <a:schemeClr val="accent6">
            <a:lumMod val="75000"/>
          </a:schemeClr>
        </a:buClr>
        <a:buSzPct val="80000"/>
        <a:buFont typeface="Wingdings 2"/>
        <a:buChar char=""/>
        <a:defRPr kumimoji="0" sz="1200" kern="1200" baseline="0">
          <a:solidFill>
            <a:schemeClr val="tx1"/>
          </a:solidFill>
          <a:latin typeface="+mn-lt"/>
          <a:ea typeface="+mn-ea"/>
          <a:cs typeface="+mn-cs"/>
        </a:defRPr>
      </a:lvl7pPr>
      <a:lvl8pPr marL="1645920" indent="-137160" algn="l" rtl="0" eaLnBrk="1" latinLnBrk="0" hangingPunct="1">
        <a:spcBef>
          <a:spcPct val="20000"/>
        </a:spcBef>
        <a:buClr>
          <a:schemeClr val="tx2"/>
        </a:buClr>
        <a:buChar char="•"/>
        <a:defRPr kumimoji="0" sz="1200" kern="1200">
          <a:solidFill>
            <a:schemeClr val="tx1"/>
          </a:solidFill>
          <a:latin typeface="+mn-lt"/>
          <a:ea typeface="+mn-ea"/>
          <a:cs typeface="+mn-cs"/>
        </a:defRPr>
      </a:lvl8pPr>
      <a:lvl9pPr marL="1714500" indent="0" algn="l" rtl="0" eaLnBrk="1" latinLnBrk="0" hangingPunct="1">
        <a:spcBef>
          <a:spcPct val="20000"/>
        </a:spcBef>
        <a:buClr>
          <a:schemeClr val="tx2"/>
        </a:buClr>
        <a:buFontTx/>
        <a:buNone/>
        <a:defRPr kumimoji="0" sz="105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342900" algn="l" rtl="0" eaLnBrk="1" latinLnBrk="0" hangingPunct="1">
        <a:defRPr kumimoji="0" kern="1200">
          <a:solidFill>
            <a:schemeClr val="tx1"/>
          </a:solidFill>
          <a:latin typeface="+mn-lt"/>
          <a:ea typeface="+mn-ea"/>
          <a:cs typeface="+mn-cs"/>
        </a:defRPr>
      </a:lvl2pPr>
      <a:lvl3pPr marL="685800" algn="l" rtl="0" eaLnBrk="1" latinLnBrk="0" hangingPunct="1">
        <a:defRPr kumimoji="0" kern="1200">
          <a:solidFill>
            <a:schemeClr val="tx1"/>
          </a:solidFill>
          <a:latin typeface="+mn-lt"/>
          <a:ea typeface="+mn-ea"/>
          <a:cs typeface="+mn-cs"/>
        </a:defRPr>
      </a:lvl3pPr>
      <a:lvl4pPr marL="1028700" algn="l" rtl="0" eaLnBrk="1" latinLnBrk="0" hangingPunct="1">
        <a:defRPr kumimoji="0" kern="1200">
          <a:solidFill>
            <a:schemeClr val="tx1"/>
          </a:solidFill>
          <a:latin typeface="+mn-lt"/>
          <a:ea typeface="+mn-ea"/>
          <a:cs typeface="+mn-cs"/>
        </a:defRPr>
      </a:lvl4pPr>
      <a:lvl5pPr marL="1371600" algn="l" rtl="0" eaLnBrk="1" latinLnBrk="0" hangingPunct="1">
        <a:defRPr kumimoji="0" kern="1200">
          <a:solidFill>
            <a:schemeClr val="tx1"/>
          </a:solidFill>
          <a:latin typeface="+mn-lt"/>
          <a:ea typeface="+mn-ea"/>
          <a:cs typeface="+mn-cs"/>
        </a:defRPr>
      </a:lvl5pPr>
      <a:lvl6pPr marL="1714500" algn="l" rtl="0" eaLnBrk="1" latinLnBrk="0" hangingPunct="1">
        <a:defRPr kumimoji="0" kern="1200">
          <a:solidFill>
            <a:schemeClr val="tx1"/>
          </a:solidFill>
          <a:latin typeface="+mn-lt"/>
          <a:ea typeface="+mn-ea"/>
          <a:cs typeface="+mn-cs"/>
        </a:defRPr>
      </a:lvl6pPr>
      <a:lvl7pPr marL="2057400" algn="l" rtl="0" eaLnBrk="1" latinLnBrk="0" hangingPunct="1">
        <a:defRPr kumimoji="0" kern="1200">
          <a:solidFill>
            <a:schemeClr val="tx1"/>
          </a:solidFill>
          <a:latin typeface="+mn-lt"/>
          <a:ea typeface="+mn-ea"/>
          <a:cs typeface="+mn-cs"/>
        </a:defRPr>
      </a:lvl7pPr>
      <a:lvl8pPr marL="2400300" algn="l" rtl="0" eaLnBrk="1" latinLnBrk="0" hangingPunct="1">
        <a:defRPr kumimoji="0" kern="1200">
          <a:solidFill>
            <a:schemeClr val="tx1"/>
          </a:solidFill>
          <a:latin typeface="+mn-lt"/>
          <a:ea typeface="+mn-ea"/>
          <a:cs typeface="+mn-cs"/>
        </a:defRPr>
      </a:lvl8pPr>
      <a:lvl9pPr marL="27432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0.xml"/><Relationship Id="rId1" Type="http://schemas.openxmlformats.org/officeDocument/2006/relationships/slideLayout" Target="../slideLayouts/slideLayout7.xml"/><Relationship Id="rId5" Type="http://schemas.openxmlformats.org/officeDocument/2006/relationships/image" Target="../media/image18.png"/><Relationship Id="rId4" Type="http://schemas.openxmlformats.org/officeDocument/2006/relationships/image" Target="../media/image17.png"/></Relationships>
</file>

<file path=ppt/slides/_rels/slide11.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1.xml"/><Relationship Id="rId1" Type="http://schemas.openxmlformats.org/officeDocument/2006/relationships/slideLayout" Target="../slideLayouts/slideLayout7.xml"/><Relationship Id="rId4" Type="http://schemas.openxmlformats.org/officeDocument/2006/relationships/image" Target="../media/image19.jpeg"/></Relationships>
</file>

<file path=ppt/slides/_rels/slide1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2.xml"/><Relationship Id="rId1" Type="http://schemas.openxmlformats.org/officeDocument/2006/relationships/slideLayout" Target="../slideLayouts/slideLayout7.xml"/><Relationship Id="rId4" Type="http://schemas.openxmlformats.org/officeDocument/2006/relationships/image" Target="../media/image21.png"/></Relationships>
</file>

<file path=ppt/slides/_rels/slide1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3.xml"/><Relationship Id="rId1" Type="http://schemas.openxmlformats.org/officeDocument/2006/relationships/slideLayout" Target="../slideLayouts/slideLayout7.xml"/><Relationship Id="rId4" Type="http://schemas.openxmlformats.org/officeDocument/2006/relationships/image" Target="../media/image22.png"/></Relationships>
</file>

<file path=ppt/slides/_rels/slide1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9.xml"/><Relationship Id="rId1" Type="http://schemas.openxmlformats.org/officeDocument/2006/relationships/slideLayout" Target="../slideLayouts/slideLayout7.xml"/><Relationship Id="rId5" Type="http://schemas.openxmlformats.org/officeDocument/2006/relationships/image" Target="../media/image28.jpg"/><Relationship Id="rId4" Type="http://schemas.openxmlformats.org/officeDocument/2006/relationships/image" Target="../media/image15.jpeg"/></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8.jpeg"/><Relationship Id="rId5" Type="http://schemas.openxmlformats.org/officeDocument/2006/relationships/image" Target="../media/image7.png"/><Relationship Id="rId4" Type="http://schemas.openxmlformats.org/officeDocument/2006/relationships/image" Target="../media/image6.png"/></Relationships>
</file>

<file path=ppt/slides/_rels/slide20.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media/image10.png"/></Relationships>
</file>

<file path=ppt/slides/_rels/slide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image" Target="../media/image11.jpg"/></Relationships>
</file>

<file path=ppt/slides/_rels/slide5.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7.xml"/><Relationship Id="rId1" Type="http://schemas.openxmlformats.org/officeDocument/2006/relationships/slideLayout" Target="../slideLayouts/slideLayout18.xml"/></Relationships>
</file>

<file path=ppt/slides/_rels/slide8.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9.xml"/><Relationship Id="rId1" Type="http://schemas.openxmlformats.org/officeDocument/2006/relationships/slideLayout" Target="../slideLayouts/slideLayout7.xml"/><Relationship Id="rId4" Type="http://schemas.openxmlformats.org/officeDocument/2006/relationships/image" Target="../media/image1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5"/>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229224" y="4287200"/>
            <a:ext cx="3305053" cy="18447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4"/>
          <p:cNvSpPr txBox="1"/>
          <p:nvPr/>
        </p:nvSpPr>
        <p:spPr>
          <a:xfrm>
            <a:off x="175846" y="1952039"/>
            <a:ext cx="8733691" cy="1762021"/>
          </a:xfrm>
          <a:prstGeom prst="rect">
            <a:avLst/>
          </a:prstGeom>
          <a:noFill/>
          <a:ln>
            <a:noFill/>
          </a:ln>
        </p:spPr>
        <p:txBody>
          <a:bodyPr wrap="square" rtlCol="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3200" b="0" i="0" u="none" strike="noStrike" kern="1200" cap="none" spc="0" normalizeH="0" baseline="0" noProof="0" dirty="0">
                <a:ln>
                  <a:noFill/>
                </a:ln>
                <a:solidFill>
                  <a:srgbClr val="0092B3"/>
                </a:solidFill>
                <a:effectLst/>
                <a:uLnTx/>
                <a:uFillTx/>
                <a:latin typeface="Gotham Medium" pitchFamily="50" charset="0"/>
                <a:ea typeface="+mn-ea"/>
                <a:cs typeface="Gotham Medium" pitchFamily="50" charset="0"/>
              </a:rPr>
              <a:t> Microtransit – Utilizing Data in Designing a Fully Integrated Network  </a:t>
            </a:r>
          </a:p>
          <a:p>
            <a:pPr marL="0" marR="0" lvl="0" indent="0" algn="ctr" defTabSz="914400" rtl="0" eaLnBrk="0" fontAlgn="base" latinLnBrk="0" hangingPunct="0">
              <a:lnSpc>
                <a:spcPts val="1500"/>
              </a:lnSpc>
              <a:spcBef>
                <a:spcPct val="0"/>
              </a:spcBef>
              <a:spcAft>
                <a:spcPct val="0"/>
              </a:spcAft>
              <a:buClrTx/>
              <a:buSzTx/>
              <a:buFontTx/>
              <a:buNone/>
              <a:tabLst/>
              <a:defRPr/>
            </a:pPr>
            <a:endParaRPr kumimoji="0" lang="en-US" sz="2800" b="0" i="0" u="none" strike="noStrike" kern="1200" cap="none" spc="0" normalizeH="0" baseline="0" noProof="0" dirty="0">
              <a:ln>
                <a:noFill/>
              </a:ln>
              <a:solidFill>
                <a:srgbClr val="0092B3"/>
              </a:solidFill>
              <a:effectLst/>
              <a:uLnTx/>
              <a:uFillTx/>
              <a:latin typeface="Gotham Medium" pitchFamily="50" charset="0"/>
              <a:ea typeface="+mn-ea"/>
              <a:cs typeface="Gotham Medium" pitchFamily="50"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3200" b="0" i="0" u="none" strike="noStrike" kern="1200" cap="none" spc="0" normalizeH="0" baseline="0" noProof="0" dirty="0">
                <a:ln>
                  <a:noFill/>
                </a:ln>
                <a:solidFill>
                  <a:srgbClr val="0092B3"/>
                </a:solidFill>
                <a:effectLst/>
                <a:uLnTx/>
                <a:uFillTx/>
                <a:latin typeface="Gotham Medium" pitchFamily="50" charset="0"/>
                <a:ea typeface="+mn-ea"/>
                <a:cs typeface="Gotham Medium" pitchFamily="50" charset="0"/>
              </a:rPr>
              <a:t>May 24, 2023</a:t>
            </a:r>
          </a:p>
        </p:txBody>
      </p:sp>
      <p:pic>
        <p:nvPicPr>
          <p:cNvPr id="6" name="Picture 5">
            <a:extLst>
              <a:ext uri="{FF2B5EF4-FFF2-40B4-BE49-F238E27FC236}">
                <a16:creationId xmlns:a16="http://schemas.microsoft.com/office/drawing/2014/main" id="{39395C13-7CC1-9D5F-095B-DEEEC5D8C83D}"/>
              </a:ext>
            </a:extLst>
          </p:cNvPr>
          <p:cNvPicPr>
            <a:picLocks noChangeAspect="1"/>
          </p:cNvPicPr>
          <p:nvPr/>
        </p:nvPicPr>
        <p:blipFill>
          <a:blip r:embed="rId4"/>
          <a:stretch>
            <a:fillRect/>
          </a:stretch>
        </p:blipFill>
        <p:spPr>
          <a:xfrm>
            <a:off x="609723" y="4328487"/>
            <a:ext cx="3981450" cy="1762125"/>
          </a:xfrm>
          <a:prstGeom prst="rect">
            <a:avLst/>
          </a:prstGeom>
        </p:spPr>
      </p:pic>
    </p:spTree>
    <p:extLst>
      <p:ext uri="{BB962C8B-B14F-4D97-AF65-F5344CB8AC3E}">
        <p14:creationId xmlns:p14="http://schemas.microsoft.com/office/powerpoint/2010/main" val="505754451"/>
      </p:ext>
    </p:extLst>
  </p:cSld>
  <p:clrMapOvr>
    <a:masterClrMapping/>
  </p:clrMapOvr>
  <p:transition spd="med">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txBox="1">
            <a:spLocks/>
          </p:cNvSpPr>
          <p:nvPr/>
        </p:nvSpPr>
        <p:spPr>
          <a:xfrm>
            <a:off x="161925" y="915988"/>
            <a:ext cx="4562475" cy="703262"/>
          </a:xfrm>
          <a:prstGeom prst="rect">
            <a:avLst/>
          </a:prstGeom>
        </p:spPr>
        <p:txBody>
          <a:bodyPr/>
          <a:lstStyle>
            <a:lvl1pPr algn="l" rtl="0" eaLnBrk="1" latinLnBrk="0" hangingPunct="1">
              <a:spcBef>
                <a:spcPct val="0"/>
              </a:spcBef>
              <a:buNone/>
              <a:defRPr kumimoji="0" sz="3750" b="0" kern="1200">
                <a:ln>
                  <a:noFill/>
                </a:ln>
                <a:solidFill>
                  <a:schemeClr val="tx2"/>
                </a:solidFill>
                <a:effectLst/>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US" sz="3750" b="0" i="0" u="none" strike="noStrike" kern="1200" cap="none" spc="0" normalizeH="0" baseline="0" noProof="0" dirty="0">
              <a:ln>
                <a:noFill/>
              </a:ln>
              <a:solidFill>
                <a:srgbClr val="004A87"/>
              </a:solidFill>
              <a:effectLst>
                <a:outerShdw blurRad="38100" dist="38100" dir="2700000" algn="tl">
                  <a:srgbClr val="000000">
                    <a:alpha val="43137"/>
                  </a:srgbClr>
                </a:outerShdw>
              </a:effectLst>
              <a:uLnTx/>
              <a:uFillTx/>
              <a:latin typeface="Gotham Bold" pitchFamily="50" charset="0"/>
              <a:ea typeface="+mj-ea"/>
              <a:cs typeface="Gotham Bold" pitchFamily="50" charset="0"/>
            </a:endParaRPr>
          </a:p>
        </p:txBody>
      </p:sp>
      <p:pic>
        <p:nvPicPr>
          <p:cNvPr id="11271" name="Picture 9"/>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607300" y="6132513"/>
            <a:ext cx="1249363" cy="582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xtBox 8">
            <a:extLst>
              <a:ext uri="{FF2B5EF4-FFF2-40B4-BE49-F238E27FC236}">
                <a16:creationId xmlns:a16="http://schemas.microsoft.com/office/drawing/2014/main" id="{5F8C2D3B-21D8-4931-97AD-DDC117240B58}"/>
              </a:ext>
            </a:extLst>
          </p:cNvPr>
          <p:cNvSpPr txBox="1"/>
          <p:nvPr/>
        </p:nvSpPr>
        <p:spPr>
          <a:xfrm>
            <a:off x="0" y="1480443"/>
            <a:ext cx="9144000" cy="954107"/>
          </a:xfrm>
          <a:prstGeom prst="rect">
            <a:avLst/>
          </a:prstGeom>
          <a:noFill/>
          <a:ln>
            <a:solidFill>
              <a:schemeClr val="bg2"/>
            </a:solidFill>
          </a:ln>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srgbClr val="0092B3"/>
                </a:solidFill>
                <a:effectLst/>
                <a:uLnTx/>
                <a:uFillTx/>
                <a:latin typeface="Gotham Medium" pitchFamily="50" charset="0"/>
                <a:ea typeface="+mn-ea"/>
                <a:cs typeface="Gotham Medium" pitchFamily="50" charset="0"/>
              </a:rPr>
              <a:t>Measuring Program Efficiency: FY22 Deviated Fixed-Route    versus    Bay Transit Express</a:t>
            </a:r>
            <a:endParaRPr kumimoji="0" lang="en-US" sz="2800" b="0" i="0" u="none" strike="noStrike" kern="1200" cap="none" spc="0" normalizeH="0" baseline="0" noProof="0" dirty="0">
              <a:ln>
                <a:noFill/>
              </a:ln>
              <a:solidFill>
                <a:prstClr val="black"/>
              </a:solidFill>
              <a:effectLst/>
              <a:uLnTx/>
              <a:uFillTx/>
              <a:latin typeface="Palatino Linotype"/>
              <a:ea typeface="+mn-ea"/>
              <a:cs typeface="+mn-cs"/>
            </a:endParaRPr>
          </a:p>
        </p:txBody>
      </p:sp>
      <p:pic>
        <p:nvPicPr>
          <p:cNvPr id="4" name="Picture 3">
            <a:extLst>
              <a:ext uri="{FF2B5EF4-FFF2-40B4-BE49-F238E27FC236}">
                <a16:creationId xmlns:a16="http://schemas.microsoft.com/office/drawing/2014/main" id="{D13C1EE4-319B-056D-A3AC-759B162486A1}"/>
              </a:ext>
            </a:extLst>
          </p:cNvPr>
          <p:cNvPicPr>
            <a:picLocks noChangeAspect="1"/>
          </p:cNvPicPr>
          <p:nvPr/>
        </p:nvPicPr>
        <p:blipFill>
          <a:blip r:embed="rId4"/>
          <a:stretch>
            <a:fillRect/>
          </a:stretch>
        </p:blipFill>
        <p:spPr>
          <a:xfrm>
            <a:off x="4518168" y="2529801"/>
            <a:ext cx="4625832" cy="3412211"/>
          </a:xfrm>
          <a:prstGeom prst="rect">
            <a:avLst/>
          </a:prstGeom>
        </p:spPr>
      </p:pic>
      <p:pic>
        <p:nvPicPr>
          <p:cNvPr id="10" name="Picture 9">
            <a:extLst>
              <a:ext uri="{FF2B5EF4-FFF2-40B4-BE49-F238E27FC236}">
                <a16:creationId xmlns:a16="http://schemas.microsoft.com/office/drawing/2014/main" id="{43AF4BC6-C8D9-53C9-657C-6F8E6E046B14}"/>
              </a:ext>
            </a:extLst>
          </p:cNvPr>
          <p:cNvPicPr>
            <a:picLocks noChangeAspect="1"/>
          </p:cNvPicPr>
          <p:nvPr/>
        </p:nvPicPr>
        <p:blipFill>
          <a:blip r:embed="rId5"/>
          <a:stretch>
            <a:fillRect/>
          </a:stretch>
        </p:blipFill>
        <p:spPr>
          <a:xfrm>
            <a:off x="0" y="2529801"/>
            <a:ext cx="4292116" cy="3432055"/>
          </a:xfrm>
          <a:prstGeom prst="rect">
            <a:avLst/>
          </a:prstGeom>
        </p:spPr>
      </p:pic>
      <p:sp>
        <p:nvSpPr>
          <p:cNvPr id="14" name="Rectangle: Rounded Corners 13">
            <a:extLst>
              <a:ext uri="{FF2B5EF4-FFF2-40B4-BE49-F238E27FC236}">
                <a16:creationId xmlns:a16="http://schemas.microsoft.com/office/drawing/2014/main" id="{91C51467-413D-1B95-031A-0BDEE8F0CAF1}"/>
              </a:ext>
            </a:extLst>
          </p:cNvPr>
          <p:cNvSpPr/>
          <p:nvPr/>
        </p:nvSpPr>
        <p:spPr>
          <a:xfrm>
            <a:off x="6926023" y="5691944"/>
            <a:ext cx="2146058" cy="335106"/>
          </a:xfrm>
          <a:prstGeom prst="roundRect">
            <a:avLst/>
          </a:prstGeom>
          <a:noFill/>
          <a:ln w="19050">
            <a:solidFill>
              <a:srgbClr val="C00000"/>
            </a:solidFill>
          </a:ln>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a:p>
        </p:txBody>
      </p:sp>
      <p:sp>
        <p:nvSpPr>
          <p:cNvPr id="15" name="Rectangle: Rounded Corners 14">
            <a:extLst>
              <a:ext uri="{FF2B5EF4-FFF2-40B4-BE49-F238E27FC236}">
                <a16:creationId xmlns:a16="http://schemas.microsoft.com/office/drawing/2014/main" id="{29FCCE27-5165-4E73-B7B6-8C5F26D9E7E2}"/>
              </a:ext>
            </a:extLst>
          </p:cNvPr>
          <p:cNvSpPr/>
          <p:nvPr/>
        </p:nvSpPr>
        <p:spPr>
          <a:xfrm>
            <a:off x="2146058" y="5691944"/>
            <a:ext cx="2146058" cy="335106"/>
          </a:xfrm>
          <a:prstGeom prst="roundRect">
            <a:avLst/>
          </a:prstGeom>
          <a:noFill/>
          <a:ln w="19050">
            <a:solidFill>
              <a:srgbClr val="C00000"/>
            </a:solidFill>
          </a:ln>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a:p>
        </p:txBody>
      </p:sp>
    </p:spTree>
    <p:extLst>
      <p:ext uri="{BB962C8B-B14F-4D97-AF65-F5344CB8AC3E}">
        <p14:creationId xmlns:p14="http://schemas.microsoft.com/office/powerpoint/2010/main" val="2960923274"/>
      </p:ext>
    </p:extLst>
  </p:cSld>
  <p:clrMapOvr>
    <a:masterClrMapping/>
  </p:clrMapOvr>
  <p:transition spd="med">
    <p:fad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txBox="1">
            <a:spLocks/>
          </p:cNvSpPr>
          <p:nvPr/>
        </p:nvSpPr>
        <p:spPr>
          <a:xfrm>
            <a:off x="161925" y="915988"/>
            <a:ext cx="4562475" cy="703262"/>
          </a:xfrm>
          <a:prstGeom prst="rect">
            <a:avLst/>
          </a:prstGeom>
        </p:spPr>
        <p:txBody>
          <a:bodyPr/>
          <a:lstStyle>
            <a:lvl1pPr algn="l" rtl="0" eaLnBrk="1" latinLnBrk="0" hangingPunct="1">
              <a:spcBef>
                <a:spcPct val="0"/>
              </a:spcBef>
              <a:buNone/>
              <a:defRPr kumimoji="0" sz="3750" b="0" kern="1200">
                <a:ln>
                  <a:noFill/>
                </a:ln>
                <a:solidFill>
                  <a:schemeClr val="tx2"/>
                </a:solidFill>
                <a:effectLst/>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US" sz="3750" b="0" i="0" u="none" strike="noStrike" kern="1200" cap="none" spc="0" normalizeH="0" baseline="0" noProof="0" dirty="0">
              <a:ln>
                <a:noFill/>
              </a:ln>
              <a:solidFill>
                <a:srgbClr val="004A87"/>
              </a:solidFill>
              <a:effectLst>
                <a:outerShdw blurRad="38100" dist="38100" dir="2700000" algn="tl">
                  <a:srgbClr val="000000">
                    <a:alpha val="43137"/>
                  </a:srgbClr>
                </a:outerShdw>
              </a:effectLst>
              <a:uLnTx/>
              <a:uFillTx/>
              <a:latin typeface="Gotham Bold" pitchFamily="50" charset="0"/>
              <a:ea typeface="+mj-ea"/>
              <a:cs typeface="Gotham Bold" pitchFamily="50" charset="0"/>
            </a:endParaRPr>
          </a:p>
        </p:txBody>
      </p:sp>
      <p:sp>
        <p:nvSpPr>
          <p:cNvPr id="7" name="Content Placeholder 2"/>
          <p:cNvSpPr txBox="1">
            <a:spLocks/>
          </p:cNvSpPr>
          <p:nvPr/>
        </p:nvSpPr>
        <p:spPr>
          <a:xfrm>
            <a:off x="4399828" y="2327136"/>
            <a:ext cx="4348162" cy="2790825"/>
          </a:xfrm>
          <a:prstGeom prst="rect">
            <a:avLst/>
          </a:prstGeom>
        </p:spPr>
        <p:txBody>
          <a:bodyPr/>
          <a:lstStyle>
            <a:lvl1pPr marL="205740" indent="-205740" algn="l" rtl="0" eaLnBrk="1" latinLnBrk="0" hangingPunct="1">
              <a:spcBef>
                <a:spcPct val="20000"/>
              </a:spcBef>
              <a:buClr>
                <a:schemeClr val="accent3">
                  <a:lumMod val="50000"/>
                </a:schemeClr>
              </a:buClr>
              <a:buSzPct val="95000"/>
              <a:buFont typeface="Wingdings 2"/>
              <a:buChar char=""/>
              <a:defRPr kumimoji="0" sz="1950" kern="1200">
                <a:solidFill>
                  <a:schemeClr val="tx1"/>
                </a:solidFill>
                <a:latin typeface="+mn-lt"/>
                <a:ea typeface="+mn-ea"/>
                <a:cs typeface="+mn-cs"/>
              </a:defRPr>
            </a:lvl1pPr>
            <a:lvl2pPr marL="480060" indent="-185166" algn="l" rtl="0" eaLnBrk="1" latinLnBrk="0" hangingPunct="1">
              <a:spcBef>
                <a:spcPct val="20000"/>
              </a:spcBef>
              <a:buClr>
                <a:schemeClr val="accent1">
                  <a:lumMod val="50000"/>
                </a:schemeClr>
              </a:buClr>
              <a:buSzPct val="85000"/>
              <a:buFont typeface="Wingdings 2"/>
              <a:buChar char=""/>
              <a:defRPr kumimoji="0" sz="1800" kern="1200">
                <a:solidFill>
                  <a:schemeClr val="tx1"/>
                </a:solidFill>
                <a:latin typeface="+mn-lt"/>
                <a:ea typeface="+mn-ea"/>
                <a:cs typeface="+mn-cs"/>
              </a:defRPr>
            </a:lvl2pPr>
            <a:lvl3pPr marL="685800" indent="-185166" algn="l" rtl="0" eaLnBrk="1" latinLnBrk="0" hangingPunct="1">
              <a:spcBef>
                <a:spcPct val="20000"/>
              </a:spcBef>
              <a:buClr>
                <a:schemeClr val="accent2">
                  <a:lumMod val="50000"/>
                </a:schemeClr>
              </a:buClr>
              <a:buSzPct val="70000"/>
              <a:buFont typeface="Wingdings 2"/>
              <a:buChar char=""/>
              <a:defRPr kumimoji="0" sz="1575" kern="1200">
                <a:solidFill>
                  <a:schemeClr val="tx1"/>
                </a:solidFill>
                <a:latin typeface="+mn-lt"/>
                <a:ea typeface="+mn-ea"/>
                <a:cs typeface="+mn-cs"/>
              </a:defRPr>
            </a:lvl3pPr>
            <a:lvl4pPr marL="891540" indent="-157734" algn="l" rtl="0" eaLnBrk="1" latinLnBrk="0" hangingPunct="1">
              <a:spcBef>
                <a:spcPct val="20000"/>
              </a:spcBef>
              <a:buClr>
                <a:schemeClr val="accent3">
                  <a:lumMod val="50000"/>
                </a:schemeClr>
              </a:buClr>
              <a:buSzPct val="65000"/>
              <a:buFont typeface="Wingdings 2"/>
              <a:buChar char=""/>
              <a:defRPr kumimoji="0" sz="1500" kern="1200">
                <a:solidFill>
                  <a:schemeClr val="tx1"/>
                </a:solidFill>
                <a:latin typeface="+mn-lt"/>
                <a:ea typeface="+mn-ea"/>
                <a:cs typeface="+mn-cs"/>
              </a:defRPr>
            </a:lvl4pPr>
            <a:lvl5pPr marL="1097280" indent="-157734" algn="l" rtl="0" eaLnBrk="1" latinLnBrk="0" hangingPunct="1">
              <a:spcBef>
                <a:spcPct val="20000"/>
              </a:spcBef>
              <a:buClr>
                <a:schemeClr val="accent4">
                  <a:lumMod val="75000"/>
                </a:schemeClr>
              </a:buClr>
              <a:buSzPct val="65000"/>
              <a:buFont typeface="Wingdings 2"/>
              <a:buChar char=""/>
              <a:defRPr kumimoji="0" sz="1500" kern="1200">
                <a:solidFill>
                  <a:schemeClr val="tx1"/>
                </a:solidFill>
                <a:latin typeface="+mn-lt"/>
                <a:ea typeface="+mn-ea"/>
                <a:cs typeface="+mn-cs"/>
              </a:defRPr>
            </a:lvl5pPr>
            <a:lvl6pPr marL="1303020" indent="-157734" algn="l" rtl="0" eaLnBrk="1" latinLnBrk="0" hangingPunct="1">
              <a:spcBef>
                <a:spcPct val="20000"/>
              </a:spcBef>
              <a:buClr>
                <a:schemeClr val="accent5">
                  <a:lumMod val="50000"/>
                </a:schemeClr>
              </a:buClr>
              <a:buSzPct val="80000"/>
              <a:buFont typeface="Wingdings 2"/>
              <a:buChar char=""/>
              <a:defRPr kumimoji="0" sz="1350" kern="1200">
                <a:solidFill>
                  <a:schemeClr val="tx1"/>
                </a:solidFill>
                <a:latin typeface="+mn-lt"/>
                <a:ea typeface="+mn-ea"/>
                <a:cs typeface="+mn-cs"/>
              </a:defRPr>
            </a:lvl6pPr>
            <a:lvl7pPr marL="1440180" indent="-137160" algn="l" rtl="0" eaLnBrk="1" latinLnBrk="0" hangingPunct="1">
              <a:spcBef>
                <a:spcPct val="20000"/>
              </a:spcBef>
              <a:buClr>
                <a:schemeClr val="accent6">
                  <a:lumMod val="75000"/>
                </a:schemeClr>
              </a:buClr>
              <a:buSzPct val="80000"/>
              <a:buFont typeface="Wingdings 2"/>
              <a:buChar char=""/>
              <a:defRPr kumimoji="0" sz="1200" kern="1200" baseline="0">
                <a:solidFill>
                  <a:schemeClr val="tx1"/>
                </a:solidFill>
                <a:latin typeface="+mn-lt"/>
                <a:ea typeface="+mn-ea"/>
                <a:cs typeface="+mn-cs"/>
              </a:defRPr>
            </a:lvl7pPr>
            <a:lvl8pPr marL="1645920" indent="-137160" algn="l" rtl="0" eaLnBrk="1" latinLnBrk="0" hangingPunct="1">
              <a:spcBef>
                <a:spcPct val="20000"/>
              </a:spcBef>
              <a:buClr>
                <a:schemeClr val="tx2"/>
              </a:buClr>
              <a:buChar char="•"/>
              <a:defRPr kumimoji="0" sz="1200" kern="1200">
                <a:solidFill>
                  <a:schemeClr val="tx1"/>
                </a:solidFill>
                <a:latin typeface="+mn-lt"/>
                <a:ea typeface="+mn-ea"/>
                <a:cs typeface="+mn-cs"/>
              </a:defRPr>
            </a:lvl8pPr>
            <a:lvl9pPr marL="1714500" indent="0" algn="l" rtl="0" eaLnBrk="1" latinLnBrk="0" hangingPunct="1">
              <a:spcBef>
                <a:spcPct val="20000"/>
              </a:spcBef>
              <a:buClr>
                <a:schemeClr val="tx2"/>
              </a:buClr>
              <a:buFontTx/>
              <a:buNone/>
              <a:defRPr kumimoji="0" sz="1050" kern="1200" baseline="0">
                <a:solidFill>
                  <a:schemeClr val="tx1"/>
                </a:solidFill>
                <a:latin typeface="+mn-lt"/>
                <a:ea typeface="+mn-ea"/>
                <a:cs typeface="+mn-cs"/>
              </a:defRPr>
            </a:lvl9pPr>
          </a:lstStyle>
          <a:p>
            <a:pPr marL="205740" marR="0" lvl="0" indent="-205740" algn="l" defTabSz="914400" rtl="0" eaLnBrk="1" fontAlgn="auto" latinLnBrk="0" hangingPunct="1">
              <a:lnSpc>
                <a:spcPct val="100000"/>
              </a:lnSpc>
              <a:spcBef>
                <a:spcPct val="20000"/>
              </a:spcBef>
              <a:spcAft>
                <a:spcPts val="0"/>
              </a:spcAft>
              <a:buClr>
                <a:srgbClr val="27CED7">
                  <a:lumMod val="50000"/>
                </a:srgbClr>
              </a:buClr>
              <a:buSzPct val="95000"/>
              <a:buFont typeface="Arial" panose="020B0604020202020204" pitchFamily="34" charset="0"/>
              <a:buChar char="•"/>
              <a:tabLst/>
              <a:defRPr/>
            </a:pPr>
            <a:r>
              <a:rPr kumimoji="0" lang="en-US" sz="1800" b="0" i="0" u="none" strike="noStrike" kern="1200" cap="none" spc="0" normalizeH="0" baseline="0" noProof="0" dirty="0">
                <a:ln>
                  <a:noFill/>
                </a:ln>
                <a:solidFill>
                  <a:prstClr val="black"/>
                </a:solidFill>
                <a:effectLst/>
                <a:uLnTx/>
                <a:uFillTx/>
                <a:latin typeface="Gotham Book" pitchFamily="50" charset="0"/>
                <a:ea typeface="+mn-ea"/>
                <a:cs typeface="Gotham Book" pitchFamily="50" charset="0"/>
                <a:sym typeface="Wingdings" panose="05000000000000000000" pitchFamily="2" charset="2"/>
              </a:rPr>
              <a:t>Expand Bay Transit Express service zone to Gloucester Point.  </a:t>
            </a:r>
            <a:endParaRPr kumimoji="0" lang="en-US" sz="1800" b="0" i="0" u="none" strike="noStrike" kern="1200" cap="none" spc="0" normalizeH="0" baseline="0" noProof="0" dirty="0">
              <a:ln>
                <a:noFill/>
              </a:ln>
              <a:solidFill>
                <a:prstClr val="black"/>
              </a:solidFill>
              <a:effectLst/>
              <a:uLnTx/>
              <a:uFillTx/>
              <a:latin typeface="Gotham Book" pitchFamily="50" charset="0"/>
              <a:ea typeface="+mn-ea"/>
              <a:cs typeface="Gotham Book" pitchFamily="50" charset="0"/>
            </a:endParaRPr>
          </a:p>
          <a:p>
            <a:pPr marL="205740" marR="0" lvl="0" indent="-205740" algn="l" defTabSz="914400" rtl="0" eaLnBrk="1" fontAlgn="auto" latinLnBrk="0" hangingPunct="1">
              <a:lnSpc>
                <a:spcPct val="100000"/>
              </a:lnSpc>
              <a:spcBef>
                <a:spcPct val="20000"/>
              </a:spcBef>
              <a:spcAft>
                <a:spcPts val="0"/>
              </a:spcAft>
              <a:buClr>
                <a:srgbClr val="27CED7">
                  <a:lumMod val="50000"/>
                </a:srgbClr>
              </a:buClr>
              <a:buSzPct val="95000"/>
              <a:buFont typeface="Arial" panose="020B0604020202020204" pitchFamily="34" charset="0"/>
              <a:buChar char="•"/>
              <a:tabLst/>
              <a:defRPr/>
            </a:pPr>
            <a:r>
              <a:rPr kumimoji="0" lang="en-US" sz="1800" b="0" i="0" u="none" strike="noStrike" kern="1200" cap="none" spc="0" normalizeH="0" baseline="0" noProof="0" dirty="0">
                <a:ln>
                  <a:noFill/>
                </a:ln>
                <a:solidFill>
                  <a:prstClr val="black"/>
                </a:solidFill>
                <a:effectLst/>
                <a:uLnTx/>
                <a:uFillTx/>
                <a:latin typeface="Gotham Book" pitchFamily="50" charset="0"/>
                <a:ea typeface="+mn-ea"/>
                <a:cs typeface="Gotham Book" pitchFamily="50" charset="0"/>
                <a:sym typeface="Wingdings" panose="05000000000000000000" pitchFamily="2" charset="2"/>
              </a:rPr>
              <a:t>Simultaneously, discontinue our hiveXpress deviated fixed-route service in Gloucester County .</a:t>
            </a:r>
          </a:p>
          <a:p>
            <a:pPr marL="205740" marR="0" lvl="0" indent="-205740" algn="l" defTabSz="914400" rtl="0" eaLnBrk="1" fontAlgn="auto" latinLnBrk="0" hangingPunct="1">
              <a:lnSpc>
                <a:spcPct val="100000"/>
              </a:lnSpc>
              <a:spcBef>
                <a:spcPct val="20000"/>
              </a:spcBef>
              <a:spcAft>
                <a:spcPts val="0"/>
              </a:spcAft>
              <a:buClr>
                <a:srgbClr val="27CED7">
                  <a:lumMod val="50000"/>
                </a:srgbClr>
              </a:buClr>
              <a:buSzPct val="95000"/>
              <a:buFont typeface="Arial" panose="020B0604020202020204" pitchFamily="34" charset="0"/>
              <a:buChar char="•"/>
              <a:tabLst/>
              <a:defRPr/>
            </a:pPr>
            <a:r>
              <a:rPr kumimoji="0" lang="en-US" sz="1800" b="0" i="0" u="none" strike="noStrike" kern="1200" cap="none" spc="0" normalizeH="0" baseline="0" noProof="0" dirty="0">
                <a:ln>
                  <a:noFill/>
                </a:ln>
                <a:solidFill>
                  <a:prstClr val="black"/>
                </a:solidFill>
                <a:effectLst/>
                <a:uLnTx/>
                <a:uFillTx/>
                <a:latin typeface="Gotham Book" pitchFamily="50" charset="0"/>
                <a:ea typeface="+mn-ea"/>
                <a:cs typeface="Gotham Book" pitchFamily="50" charset="0"/>
                <a:sym typeface="Wingdings" panose="05000000000000000000" pitchFamily="2" charset="2"/>
              </a:rPr>
              <a:t>Add a second, new Bay Transit Express van into service. </a:t>
            </a:r>
            <a:endParaRPr kumimoji="0" lang="en-US" sz="1800" b="0" i="0" u="none" strike="noStrike" kern="1200" cap="none" spc="0" normalizeH="0" baseline="0" noProof="0" dirty="0">
              <a:ln>
                <a:noFill/>
              </a:ln>
              <a:solidFill>
                <a:prstClr val="black"/>
              </a:solidFill>
              <a:effectLst/>
              <a:uLnTx/>
              <a:uFillTx/>
              <a:latin typeface="Gotham Book" pitchFamily="50" charset="0"/>
              <a:ea typeface="+mn-ea"/>
              <a:cs typeface="Gotham Book" pitchFamily="50" charset="0"/>
            </a:endParaRPr>
          </a:p>
          <a:p>
            <a:pPr marL="822960" marR="0" lvl="1" indent="-285750" algn="l" defTabSz="914400" rtl="0" eaLnBrk="1" fontAlgn="auto" latinLnBrk="0" hangingPunct="1">
              <a:lnSpc>
                <a:spcPts val="500"/>
              </a:lnSpc>
              <a:spcBef>
                <a:spcPts val="0"/>
              </a:spcBef>
              <a:spcAft>
                <a:spcPts val="0"/>
              </a:spcAft>
              <a:buClr>
                <a:srgbClr val="1CADE4">
                  <a:lumMod val="50000"/>
                </a:srgbClr>
              </a:buClr>
              <a:buSzPct val="85000"/>
              <a:buFont typeface="Arial" panose="020B0604020202020204" pitchFamily="34" charset="0"/>
              <a:buChar char="•"/>
              <a:tabLst/>
              <a:defRPr/>
            </a:pPr>
            <a:endParaRPr kumimoji="0" lang="en-US" sz="1800" b="0" i="0" u="none" strike="noStrike" kern="1200" cap="none" spc="0" normalizeH="0" baseline="0" noProof="0" dirty="0">
              <a:ln>
                <a:noFill/>
              </a:ln>
              <a:solidFill>
                <a:prstClr val="black"/>
              </a:solidFill>
              <a:effectLst/>
              <a:uLnTx/>
              <a:uFillTx/>
              <a:latin typeface="Gotham Book" pitchFamily="50" charset="0"/>
              <a:ea typeface="+mn-ea"/>
              <a:cs typeface="Gotham Book" pitchFamily="50" charset="0"/>
            </a:endParaRPr>
          </a:p>
          <a:p>
            <a:pPr marL="205740" marR="0" lvl="0" indent="-205740" algn="l" defTabSz="914400" rtl="0" eaLnBrk="1" fontAlgn="auto" latinLnBrk="0" hangingPunct="1">
              <a:lnSpc>
                <a:spcPct val="100000"/>
              </a:lnSpc>
              <a:spcBef>
                <a:spcPct val="20000"/>
              </a:spcBef>
              <a:spcAft>
                <a:spcPts val="0"/>
              </a:spcAft>
              <a:buClr>
                <a:srgbClr val="27CED7">
                  <a:lumMod val="50000"/>
                </a:srgbClr>
              </a:buClr>
              <a:buSzPct val="95000"/>
              <a:buFont typeface="Arial" panose="020B0604020202020204" pitchFamily="34" charset="0"/>
              <a:buChar char="•"/>
              <a:tabLst/>
              <a:defRPr/>
            </a:pPr>
            <a:r>
              <a:rPr kumimoji="0" lang="en-US" sz="1800" b="0" i="0" u="none" strike="noStrike" kern="1200" cap="none" spc="0" normalizeH="0" baseline="0" noProof="0" dirty="0">
                <a:ln>
                  <a:noFill/>
                </a:ln>
                <a:solidFill>
                  <a:prstClr val="black"/>
                </a:solidFill>
                <a:effectLst/>
                <a:uLnTx/>
                <a:uFillTx/>
                <a:latin typeface="Gotham Book" pitchFamily="50" charset="0"/>
                <a:ea typeface="+mn-ea"/>
                <a:cs typeface="Gotham Book" pitchFamily="50" charset="0"/>
                <a:sym typeface="Wingdings" panose="05000000000000000000" pitchFamily="2" charset="2"/>
              </a:rPr>
              <a:t>Look for opportunities to take advantage of the more cost-efficient, microtransit service to replace other deviated fixed-route lines in Tappahannock and West Point</a:t>
            </a:r>
            <a:r>
              <a:rPr kumimoji="0" lang="en-US" sz="1800" b="0" i="0" u="none" strike="noStrike" kern="1200" cap="none" spc="0" normalizeH="0" baseline="0" noProof="0" dirty="0">
                <a:ln>
                  <a:noFill/>
                </a:ln>
                <a:solidFill>
                  <a:prstClr val="black"/>
                </a:solidFill>
                <a:effectLst/>
                <a:uLnTx/>
                <a:uFillTx/>
                <a:latin typeface="Gotham Book" pitchFamily="50" charset="0"/>
                <a:ea typeface="+mn-ea"/>
                <a:cs typeface="Gotham Book" pitchFamily="50" charset="0"/>
              </a:rPr>
              <a:t>.</a:t>
            </a:r>
          </a:p>
        </p:txBody>
      </p:sp>
      <p:pic>
        <p:nvPicPr>
          <p:cNvPr id="11271" name="Picture 9"/>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607300" y="6132513"/>
            <a:ext cx="1249363" cy="582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xtBox 8">
            <a:extLst>
              <a:ext uri="{FF2B5EF4-FFF2-40B4-BE49-F238E27FC236}">
                <a16:creationId xmlns:a16="http://schemas.microsoft.com/office/drawing/2014/main" id="{5F8C2D3B-21D8-4931-97AD-DDC117240B58}"/>
              </a:ext>
            </a:extLst>
          </p:cNvPr>
          <p:cNvSpPr txBox="1"/>
          <p:nvPr/>
        </p:nvSpPr>
        <p:spPr>
          <a:xfrm>
            <a:off x="488076" y="1267619"/>
            <a:ext cx="6929865" cy="707886"/>
          </a:xfrm>
          <a:prstGeom prst="rect">
            <a:avLst/>
          </a:prstGeom>
          <a:noFill/>
          <a:ln>
            <a:solidFill>
              <a:schemeClr val="bg2"/>
            </a:solidFill>
          </a:ln>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0092B3"/>
                </a:solidFill>
                <a:effectLst/>
                <a:uLnTx/>
                <a:uFillTx/>
                <a:latin typeface="Gotham Medium" pitchFamily="50" charset="0"/>
                <a:ea typeface="+mn-ea"/>
                <a:cs typeface="Gotham Medium" pitchFamily="50" charset="0"/>
              </a:rPr>
              <a:t>Next Steps: Expansion </a:t>
            </a:r>
            <a:endParaRPr kumimoji="0" lang="en-US" sz="4000" b="0" i="0" u="none" strike="noStrike" kern="1200" cap="none" spc="0" normalizeH="0" baseline="0" noProof="0" dirty="0">
              <a:ln>
                <a:noFill/>
              </a:ln>
              <a:solidFill>
                <a:prstClr val="black"/>
              </a:solidFill>
              <a:effectLst/>
              <a:uLnTx/>
              <a:uFillTx/>
              <a:latin typeface="Palatino Linotype"/>
              <a:ea typeface="+mn-ea"/>
              <a:cs typeface="+mn-cs"/>
            </a:endParaRPr>
          </a:p>
        </p:txBody>
      </p:sp>
      <p:pic>
        <p:nvPicPr>
          <p:cNvPr id="3" name="Picture 2" descr="A picture containing text, outdoor, person, road&#10;&#10;Description automatically generated">
            <a:extLst>
              <a:ext uri="{FF2B5EF4-FFF2-40B4-BE49-F238E27FC236}">
                <a16:creationId xmlns:a16="http://schemas.microsoft.com/office/drawing/2014/main" id="{7E2F3A9F-90A1-92BF-0C1C-41C2181BF27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96010" y="2327136"/>
            <a:ext cx="3447723" cy="4497987"/>
          </a:xfrm>
          <a:prstGeom prst="rect">
            <a:avLst/>
          </a:prstGeom>
        </p:spPr>
      </p:pic>
    </p:spTree>
    <p:extLst>
      <p:ext uri="{BB962C8B-B14F-4D97-AF65-F5344CB8AC3E}">
        <p14:creationId xmlns:p14="http://schemas.microsoft.com/office/powerpoint/2010/main" val="3964159239"/>
      </p:ext>
    </p:extLst>
  </p:cSld>
  <p:clrMapOvr>
    <a:masterClrMapping/>
  </p:clrMapOvr>
  <p:transition spd="med">
    <p:fad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txBox="1">
            <a:spLocks/>
          </p:cNvSpPr>
          <p:nvPr/>
        </p:nvSpPr>
        <p:spPr>
          <a:xfrm>
            <a:off x="161925" y="915988"/>
            <a:ext cx="4562475" cy="703262"/>
          </a:xfrm>
          <a:prstGeom prst="rect">
            <a:avLst/>
          </a:prstGeom>
        </p:spPr>
        <p:txBody>
          <a:bodyPr/>
          <a:lstStyle>
            <a:lvl1pPr algn="l" rtl="0" eaLnBrk="1" latinLnBrk="0" hangingPunct="1">
              <a:spcBef>
                <a:spcPct val="0"/>
              </a:spcBef>
              <a:buNone/>
              <a:defRPr kumimoji="0" sz="3750" b="0" kern="1200">
                <a:ln>
                  <a:noFill/>
                </a:ln>
                <a:solidFill>
                  <a:schemeClr val="tx2"/>
                </a:solidFill>
                <a:effectLst/>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US" sz="3750" b="0" i="0" u="none" strike="noStrike" kern="1200" cap="none" spc="0" normalizeH="0" baseline="0" noProof="0" dirty="0">
              <a:ln>
                <a:noFill/>
              </a:ln>
              <a:solidFill>
                <a:srgbClr val="004A87"/>
              </a:solidFill>
              <a:effectLst>
                <a:outerShdw blurRad="38100" dist="38100" dir="2700000" algn="tl">
                  <a:srgbClr val="000000">
                    <a:alpha val="43137"/>
                  </a:srgbClr>
                </a:outerShdw>
              </a:effectLst>
              <a:uLnTx/>
              <a:uFillTx/>
              <a:latin typeface="Gotham Bold" pitchFamily="50" charset="0"/>
              <a:ea typeface="+mj-ea"/>
              <a:cs typeface="Gotham Bold" pitchFamily="50" charset="0"/>
            </a:endParaRPr>
          </a:p>
        </p:txBody>
      </p:sp>
      <p:sp>
        <p:nvSpPr>
          <p:cNvPr id="9" name="TextBox 8">
            <a:extLst>
              <a:ext uri="{FF2B5EF4-FFF2-40B4-BE49-F238E27FC236}">
                <a16:creationId xmlns:a16="http://schemas.microsoft.com/office/drawing/2014/main" id="{5F8C2D3B-21D8-4931-97AD-DDC117240B58}"/>
              </a:ext>
            </a:extLst>
          </p:cNvPr>
          <p:cNvSpPr txBox="1"/>
          <p:nvPr/>
        </p:nvSpPr>
        <p:spPr>
          <a:xfrm>
            <a:off x="488076" y="892910"/>
            <a:ext cx="8493999" cy="1323439"/>
          </a:xfrm>
          <a:prstGeom prst="rect">
            <a:avLst/>
          </a:prstGeom>
          <a:noFill/>
          <a:ln>
            <a:solidFill>
              <a:schemeClr val="bg2"/>
            </a:solidFill>
          </a:ln>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4000" dirty="0">
                <a:solidFill>
                  <a:srgbClr val="0092B3"/>
                </a:solidFill>
                <a:latin typeface="Gotham Medium" pitchFamily="50" charset="0"/>
                <a:cs typeface="Gotham Medium" pitchFamily="50" charset="0"/>
              </a:rPr>
              <a:t>Initial Service Zone and </a:t>
            </a:r>
            <a:r>
              <a:rPr kumimoji="0" lang="en-US" sz="4000" b="0" i="0" u="none" strike="noStrike" kern="1200" cap="none" spc="0" normalizeH="0" baseline="0" noProof="0" dirty="0">
                <a:ln>
                  <a:noFill/>
                </a:ln>
                <a:solidFill>
                  <a:srgbClr val="0092B3"/>
                </a:solidFill>
                <a:effectLst/>
                <a:uLnTx/>
                <a:uFillTx/>
                <a:latin typeface="Gotham Medium" pitchFamily="50" charset="0"/>
                <a:ea typeface="+mn-ea"/>
                <a:cs typeface="Gotham Medium" pitchFamily="50" charset="0"/>
              </a:rPr>
              <a:t>Expanded Service Zone </a:t>
            </a:r>
            <a:endParaRPr kumimoji="0" lang="en-US" sz="4000" b="0" i="0" u="none" strike="noStrike" kern="1200" cap="none" spc="0" normalizeH="0" baseline="0" noProof="0" dirty="0">
              <a:ln>
                <a:noFill/>
              </a:ln>
              <a:solidFill>
                <a:prstClr val="black"/>
              </a:solidFill>
              <a:effectLst/>
              <a:uLnTx/>
              <a:uFillTx/>
              <a:latin typeface="Palatino Linotype"/>
              <a:ea typeface="+mn-ea"/>
              <a:cs typeface="+mn-cs"/>
            </a:endParaRPr>
          </a:p>
        </p:txBody>
      </p:sp>
      <p:pic>
        <p:nvPicPr>
          <p:cNvPr id="5" name="Picture 4" descr="Map&#10;&#10;Description automatically generated">
            <a:extLst>
              <a:ext uri="{FF2B5EF4-FFF2-40B4-BE49-F238E27FC236}">
                <a16:creationId xmlns:a16="http://schemas.microsoft.com/office/drawing/2014/main" id="{BD4D3E58-54ED-F9E5-90B1-D7A1F6228BB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2827625"/>
            <a:ext cx="4599455" cy="3554124"/>
          </a:xfrm>
          <a:prstGeom prst="rect">
            <a:avLst/>
          </a:prstGeom>
        </p:spPr>
      </p:pic>
      <p:pic>
        <p:nvPicPr>
          <p:cNvPr id="3" name="Picture 2">
            <a:extLst>
              <a:ext uri="{FF2B5EF4-FFF2-40B4-BE49-F238E27FC236}">
                <a16:creationId xmlns:a16="http://schemas.microsoft.com/office/drawing/2014/main" id="{3086CA95-C999-22D0-482B-1A948B084B02}"/>
              </a:ext>
            </a:extLst>
          </p:cNvPr>
          <p:cNvPicPr>
            <a:picLocks noChangeAspect="1"/>
          </p:cNvPicPr>
          <p:nvPr/>
        </p:nvPicPr>
        <p:blipFill>
          <a:blip r:embed="rId4"/>
          <a:stretch>
            <a:fillRect/>
          </a:stretch>
        </p:blipFill>
        <p:spPr>
          <a:xfrm>
            <a:off x="4752746" y="2827625"/>
            <a:ext cx="4391254" cy="3554125"/>
          </a:xfrm>
          <a:prstGeom prst="rect">
            <a:avLst/>
          </a:prstGeom>
        </p:spPr>
      </p:pic>
    </p:spTree>
    <p:extLst>
      <p:ext uri="{BB962C8B-B14F-4D97-AF65-F5344CB8AC3E}">
        <p14:creationId xmlns:p14="http://schemas.microsoft.com/office/powerpoint/2010/main" val="3109499922"/>
      </p:ext>
    </p:extLst>
  </p:cSld>
  <p:clrMapOvr>
    <a:masterClrMapping/>
  </p:clrMapOvr>
  <p:transition spd="med">
    <p:fad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txBox="1">
            <a:spLocks/>
          </p:cNvSpPr>
          <p:nvPr/>
        </p:nvSpPr>
        <p:spPr>
          <a:xfrm>
            <a:off x="161925" y="915988"/>
            <a:ext cx="4562475" cy="703262"/>
          </a:xfrm>
          <a:prstGeom prst="rect">
            <a:avLst/>
          </a:prstGeom>
        </p:spPr>
        <p:txBody>
          <a:bodyPr/>
          <a:lstStyle>
            <a:lvl1pPr algn="l" rtl="0" eaLnBrk="1" latinLnBrk="0" hangingPunct="1">
              <a:spcBef>
                <a:spcPct val="0"/>
              </a:spcBef>
              <a:buNone/>
              <a:defRPr kumimoji="0" sz="3750" b="0" kern="1200">
                <a:ln>
                  <a:noFill/>
                </a:ln>
                <a:solidFill>
                  <a:schemeClr val="tx2"/>
                </a:solidFill>
                <a:effectLst/>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US" sz="3750" b="0" i="0" u="none" strike="noStrike" kern="1200" cap="none" spc="0" normalizeH="0" baseline="0" noProof="0" dirty="0">
              <a:ln>
                <a:noFill/>
              </a:ln>
              <a:solidFill>
                <a:srgbClr val="004A87"/>
              </a:solidFill>
              <a:effectLst>
                <a:outerShdw blurRad="38100" dist="38100" dir="2700000" algn="tl">
                  <a:srgbClr val="000000">
                    <a:alpha val="43137"/>
                  </a:srgbClr>
                </a:outerShdw>
              </a:effectLst>
              <a:uLnTx/>
              <a:uFillTx/>
              <a:latin typeface="Gotham Bold" pitchFamily="50" charset="0"/>
              <a:ea typeface="+mj-ea"/>
              <a:cs typeface="Gotham Bold" pitchFamily="50" charset="0"/>
            </a:endParaRPr>
          </a:p>
        </p:txBody>
      </p:sp>
      <p:sp>
        <p:nvSpPr>
          <p:cNvPr id="7" name="Content Placeholder 2"/>
          <p:cNvSpPr txBox="1">
            <a:spLocks/>
          </p:cNvSpPr>
          <p:nvPr/>
        </p:nvSpPr>
        <p:spPr>
          <a:xfrm>
            <a:off x="4225167" y="2272083"/>
            <a:ext cx="4348162" cy="2790825"/>
          </a:xfrm>
          <a:prstGeom prst="rect">
            <a:avLst/>
          </a:prstGeom>
        </p:spPr>
        <p:txBody>
          <a:bodyPr/>
          <a:lstStyle>
            <a:lvl1pPr marL="205740" indent="-205740" algn="l" rtl="0" eaLnBrk="1" latinLnBrk="0" hangingPunct="1">
              <a:spcBef>
                <a:spcPct val="20000"/>
              </a:spcBef>
              <a:buClr>
                <a:schemeClr val="accent3">
                  <a:lumMod val="50000"/>
                </a:schemeClr>
              </a:buClr>
              <a:buSzPct val="95000"/>
              <a:buFont typeface="Wingdings 2"/>
              <a:buChar char=""/>
              <a:defRPr kumimoji="0" sz="1950" kern="1200">
                <a:solidFill>
                  <a:schemeClr val="tx1"/>
                </a:solidFill>
                <a:latin typeface="+mn-lt"/>
                <a:ea typeface="+mn-ea"/>
                <a:cs typeface="+mn-cs"/>
              </a:defRPr>
            </a:lvl1pPr>
            <a:lvl2pPr marL="480060" indent="-185166" algn="l" rtl="0" eaLnBrk="1" latinLnBrk="0" hangingPunct="1">
              <a:spcBef>
                <a:spcPct val="20000"/>
              </a:spcBef>
              <a:buClr>
                <a:schemeClr val="accent1">
                  <a:lumMod val="50000"/>
                </a:schemeClr>
              </a:buClr>
              <a:buSzPct val="85000"/>
              <a:buFont typeface="Wingdings 2"/>
              <a:buChar char=""/>
              <a:defRPr kumimoji="0" sz="1800" kern="1200">
                <a:solidFill>
                  <a:schemeClr val="tx1"/>
                </a:solidFill>
                <a:latin typeface="+mn-lt"/>
                <a:ea typeface="+mn-ea"/>
                <a:cs typeface="+mn-cs"/>
              </a:defRPr>
            </a:lvl2pPr>
            <a:lvl3pPr marL="685800" indent="-185166" algn="l" rtl="0" eaLnBrk="1" latinLnBrk="0" hangingPunct="1">
              <a:spcBef>
                <a:spcPct val="20000"/>
              </a:spcBef>
              <a:buClr>
                <a:schemeClr val="accent2">
                  <a:lumMod val="50000"/>
                </a:schemeClr>
              </a:buClr>
              <a:buSzPct val="70000"/>
              <a:buFont typeface="Wingdings 2"/>
              <a:buChar char=""/>
              <a:defRPr kumimoji="0" sz="1575" kern="1200">
                <a:solidFill>
                  <a:schemeClr val="tx1"/>
                </a:solidFill>
                <a:latin typeface="+mn-lt"/>
                <a:ea typeface="+mn-ea"/>
                <a:cs typeface="+mn-cs"/>
              </a:defRPr>
            </a:lvl3pPr>
            <a:lvl4pPr marL="891540" indent="-157734" algn="l" rtl="0" eaLnBrk="1" latinLnBrk="0" hangingPunct="1">
              <a:spcBef>
                <a:spcPct val="20000"/>
              </a:spcBef>
              <a:buClr>
                <a:schemeClr val="accent3">
                  <a:lumMod val="50000"/>
                </a:schemeClr>
              </a:buClr>
              <a:buSzPct val="65000"/>
              <a:buFont typeface="Wingdings 2"/>
              <a:buChar char=""/>
              <a:defRPr kumimoji="0" sz="1500" kern="1200">
                <a:solidFill>
                  <a:schemeClr val="tx1"/>
                </a:solidFill>
                <a:latin typeface="+mn-lt"/>
                <a:ea typeface="+mn-ea"/>
                <a:cs typeface="+mn-cs"/>
              </a:defRPr>
            </a:lvl4pPr>
            <a:lvl5pPr marL="1097280" indent="-157734" algn="l" rtl="0" eaLnBrk="1" latinLnBrk="0" hangingPunct="1">
              <a:spcBef>
                <a:spcPct val="20000"/>
              </a:spcBef>
              <a:buClr>
                <a:schemeClr val="accent4">
                  <a:lumMod val="75000"/>
                </a:schemeClr>
              </a:buClr>
              <a:buSzPct val="65000"/>
              <a:buFont typeface="Wingdings 2"/>
              <a:buChar char=""/>
              <a:defRPr kumimoji="0" sz="1500" kern="1200">
                <a:solidFill>
                  <a:schemeClr val="tx1"/>
                </a:solidFill>
                <a:latin typeface="+mn-lt"/>
                <a:ea typeface="+mn-ea"/>
                <a:cs typeface="+mn-cs"/>
              </a:defRPr>
            </a:lvl5pPr>
            <a:lvl6pPr marL="1303020" indent="-157734" algn="l" rtl="0" eaLnBrk="1" latinLnBrk="0" hangingPunct="1">
              <a:spcBef>
                <a:spcPct val="20000"/>
              </a:spcBef>
              <a:buClr>
                <a:schemeClr val="accent5">
                  <a:lumMod val="50000"/>
                </a:schemeClr>
              </a:buClr>
              <a:buSzPct val="80000"/>
              <a:buFont typeface="Wingdings 2"/>
              <a:buChar char=""/>
              <a:defRPr kumimoji="0" sz="1350" kern="1200">
                <a:solidFill>
                  <a:schemeClr val="tx1"/>
                </a:solidFill>
                <a:latin typeface="+mn-lt"/>
                <a:ea typeface="+mn-ea"/>
                <a:cs typeface="+mn-cs"/>
              </a:defRPr>
            </a:lvl6pPr>
            <a:lvl7pPr marL="1440180" indent="-137160" algn="l" rtl="0" eaLnBrk="1" latinLnBrk="0" hangingPunct="1">
              <a:spcBef>
                <a:spcPct val="20000"/>
              </a:spcBef>
              <a:buClr>
                <a:schemeClr val="accent6">
                  <a:lumMod val="75000"/>
                </a:schemeClr>
              </a:buClr>
              <a:buSzPct val="80000"/>
              <a:buFont typeface="Wingdings 2"/>
              <a:buChar char=""/>
              <a:defRPr kumimoji="0" sz="1200" kern="1200" baseline="0">
                <a:solidFill>
                  <a:schemeClr val="tx1"/>
                </a:solidFill>
                <a:latin typeface="+mn-lt"/>
                <a:ea typeface="+mn-ea"/>
                <a:cs typeface="+mn-cs"/>
              </a:defRPr>
            </a:lvl7pPr>
            <a:lvl8pPr marL="1645920" indent="-137160" algn="l" rtl="0" eaLnBrk="1" latinLnBrk="0" hangingPunct="1">
              <a:spcBef>
                <a:spcPct val="20000"/>
              </a:spcBef>
              <a:buClr>
                <a:schemeClr val="tx2"/>
              </a:buClr>
              <a:buChar char="•"/>
              <a:defRPr kumimoji="0" sz="1200" kern="1200">
                <a:solidFill>
                  <a:schemeClr val="tx1"/>
                </a:solidFill>
                <a:latin typeface="+mn-lt"/>
                <a:ea typeface="+mn-ea"/>
                <a:cs typeface="+mn-cs"/>
              </a:defRPr>
            </a:lvl8pPr>
            <a:lvl9pPr marL="1714500" indent="0" algn="l" rtl="0" eaLnBrk="1" latinLnBrk="0" hangingPunct="1">
              <a:spcBef>
                <a:spcPct val="20000"/>
              </a:spcBef>
              <a:buClr>
                <a:schemeClr val="tx2"/>
              </a:buClr>
              <a:buFontTx/>
              <a:buNone/>
              <a:defRPr kumimoji="0" sz="1050" kern="1200" baseline="0">
                <a:solidFill>
                  <a:schemeClr val="tx1"/>
                </a:solidFill>
                <a:latin typeface="+mn-lt"/>
                <a:ea typeface="+mn-ea"/>
                <a:cs typeface="+mn-cs"/>
              </a:defRPr>
            </a:lvl9pPr>
          </a:lstStyle>
          <a:p>
            <a:pPr marL="205740" marR="0" lvl="0" indent="-205740" algn="l" defTabSz="914400" rtl="0" eaLnBrk="1" fontAlgn="auto" latinLnBrk="0" hangingPunct="1">
              <a:lnSpc>
                <a:spcPct val="100000"/>
              </a:lnSpc>
              <a:spcBef>
                <a:spcPct val="20000"/>
              </a:spcBef>
              <a:spcAft>
                <a:spcPts val="0"/>
              </a:spcAft>
              <a:buClr>
                <a:srgbClr val="27CED7">
                  <a:lumMod val="50000"/>
                </a:srgbClr>
              </a:buClr>
              <a:buSzPct val="95000"/>
              <a:buFont typeface="Arial" panose="020B0604020202020204" pitchFamily="34" charset="0"/>
              <a:buChar char="•"/>
              <a:tabLst/>
              <a:defRPr/>
            </a:pPr>
            <a:r>
              <a:rPr kumimoji="0" lang="en-US" sz="1800" b="0" i="0" u="none" strike="noStrike" kern="1200" cap="none" spc="0" normalizeH="0" baseline="0" noProof="0" dirty="0">
                <a:ln>
                  <a:noFill/>
                </a:ln>
                <a:solidFill>
                  <a:prstClr val="black"/>
                </a:solidFill>
                <a:effectLst/>
                <a:uLnTx/>
                <a:uFillTx/>
                <a:latin typeface="Gotham Book" pitchFamily="50" charset="0"/>
                <a:ea typeface="+mn-ea"/>
                <a:cs typeface="Gotham Book" pitchFamily="50" charset="0"/>
                <a:sym typeface="Wingdings" panose="05000000000000000000" pitchFamily="2" charset="2"/>
              </a:rPr>
              <a:t>Targeted marketing to businesses, apartment complexes, and mobile home parks in the expanded service zone.  </a:t>
            </a:r>
            <a:endParaRPr kumimoji="0" lang="en-US" sz="1800" b="0" i="0" u="none" strike="noStrike" kern="1200" cap="none" spc="0" normalizeH="0" baseline="0" noProof="0" dirty="0">
              <a:ln>
                <a:noFill/>
              </a:ln>
              <a:solidFill>
                <a:prstClr val="black"/>
              </a:solidFill>
              <a:effectLst/>
              <a:uLnTx/>
              <a:uFillTx/>
              <a:latin typeface="Gotham Book" pitchFamily="50" charset="0"/>
              <a:ea typeface="+mn-ea"/>
              <a:cs typeface="Gotham Book" pitchFamily="50" charset="0"/>
            </a:endParaRPr>
          </a:p>
          <a:p>
            <a:pPr marL="822960" marR="0" lvl="1" indent="-285750" algn="l" defTabSz="914400" rtl="0" eaLnBrk="1" fontAlgn="auto" latinLnBrk="0" hangingPunct="1">
              <a:lnSpc>
                <a:spcPts val="500"/>
              </a:lnSpc>
              <a:spcBef>
                <a:spcPts val="0"/>
              </a:spcBef>
              <a:spcAft>
                <a:spcPts val="0"/>
              </a:spcAft>
              <a:buClr>
                <a:srgbClr val="1CADE4">
                  <a:lumMod val="50000"/>
                </a:srgbClr>
              </a:buClr>
              <a:buSzPct val="85000"/>
              <a:buFont typeface="Arial" panose="020B0604020202020204" pitchFamily="34" charset="0"/>
              <a:buChar char="•"/>
              <a:tabLst/>
              <a:defRPr/>
            </a:pPr>
            <a:endParaRPr kumimoji="0" lang="en-US" sz="1800" b="0" i="0" u="none" strike="noStrike" kern="1200" cap="none" spc="0" normalizeH="0" baseline="0" noProof="0" dirty="0">
              <a:ln>
                <a:noFill/>
              </a:ln>
              <a:solidFill>
                <a:prstClr val="black"/>
              </a:solidFill>
              <a:effectLst/>
              <a:uLnTx/>
              <a:uFillTx/>
              <a:latin typeface="Gotham Book" pitchFamily="50" charset="0"/>
              <a:ea typeface="+mn-ea"/>
              <a:cs typeface="Gotham Book" pitchFamily="50" charset="0"/>
            </a:endParaRPr>
          </a:p>
          <a:p>
            <a:pPr marL="205740" marR="0" lvl="0" indent="-205740" algn="l" defTabSz="914400" rtl="0" eaLnBrk="1" fontAlgn="auto" latinLnBrk="0" hangingPunct="1">
              <a:lnSpc>
                <a:spcPct val="100000"/>
              </a:lnSpc>
              <a:spcBef>
                <a:spcPct val="20000"/>
              </a:spcBef>
              <a:spcAft>
                <a:spcPts val="0"/>
              </a:spcAft>
              <a:buClr>
                <a:srgbClr val="27CED7">
                  <a:lumMod val="50000"/>
                </a:srgbClr>
              </a:buClr>
              <a:buSzPct val="95000"/>
              <a:buFont typeface="Arial" panose="020B0604020202020204" pitchFamily="34" charset="0"/>
              <a:buChar char="•"/>
              <a:tabLst/>
              <a:defRPr/>
            </a:pPr>
            <a:r>
              <a:rPr lang="en-US" sz="1800" dirty="0">
                <a:solidFill>
                  <a:prstClr val="black"/>
                </a:solidFill>
                <a:latin typeface="Gotham Book" pitchFamily="50" charset="0"/>
                <a:cs typeface="Gotham Book" pitchFamily="50" charset="0"/>
                <a:sym typeface="Wingdings" panose="05000000000000000000" pitchFamily="2" charset="2"/>
              </a:rPr>
              <a:t>Distributed hundreds of updated promotional postcards to the residents of income-restricted apartments and mobile home parks.</a:t>
            </a:r>
          </a:p>
          <a:p>
            <a:pPr marL="205740" marR="0" lvl="0" indent="-205740" algn="l" defTabSz="914400" rtl="0" eaLnBrk="1" fontAlgn="auto" latinLnBrk="0" hangingPunct="1">
              <a:lnSpc>
                <a:spcPct val="100000"/>
              </a:lnSpc>
              <a:spcBef>
                <a:spcPct val="20000"/>
              </a:spcBef>
              <a:spcAft>
                <a:spcPts val="0"/>
              </a:spcAft>
              <a:buClr>
                <a:srgbClr val="27CED7">
                  <a:lumMod val="50000"/>
                </a:srgbClr>
              </a:buClr>
              <a:buSzPct val="95000"/>
              <a:buFont typeface="Arial" panose="020B0604020202020204" pitchFamily="34" charset="0"/>
              <a:buChar char="•"/>
              <a:tabLst/>
              <a:defRPr/>
            </a:pPr>
            <a:r>
              <a:rPr lang="en-US" sz="1800" dirty="0">
                <a:solidFill>
                  <a:prstClr val="black"/>
                </a:solidFill>
                <a:latin typeface="Gotham Book" pitchFamily="50" charset="0"/>
                <a:cs typeface="Gotham Book" pitchFamily="50" charset="0"/>
                <a:sym typeface="Wingdings" panose="05000000000000000000" pitchFamily="2" charset="2"/>
              </a:rPr>
              <a:t>Promoted the expanded service zone and reduced fare through local newspapers and radio stations. </a:t>
            </a:r>
            <a:endParaRPr kumimoji="0" lang="en-US" sz="1800" b="0" i="0" u="none" strike="noStrike" kern="1200" cap="none" spc="0" normalizeH="0" baseline="0" noProof="0" dirty="0">
              <a:ln>
                <a:noFill/>
              </a:ln>
              <a:solidFill>
                <a:prstClr val="black"/>
              </a:solidFill>
              <a:effectLst/>
              <a:uLnTx/>
              <a:uFillTx/>
              <a:latin typeface="Gotham Book" pitchFamily="50" charset="0"/>
              <a:ea typeface="+mn-ea"/>
              <a:cs typeface="Gotham Book" pitchFamily="50" charset="0"/>
            </a:endParaRPr>
          </a:p>
        </p:txBody>
      </p:sp>
      <p:pic>
        <p:nvPicPr>
          <p:cNvPr id="11271" name="Picture 9"/>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607300" y="6132513"/>
            <a:ext cx="1249363" cy="582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xtBox 8">
            <a:extLst>
              <a:ext uri="{FF2B5EF4-FFF2-40B4-BE49-F238E27FC236}">
                <a16:creationId xmlns:a16="http://schemas.microsoft.com/office/drawing/2014/main" id="{5F8C2D3B-21D8-4931-97AD-DDC117240B58}"/>
              </a:ext>
            </a:extLst>
          </p:cNvPr>
          <p:cNvSpPr txBox="1"/>
          <p:nvPr/>
        </p:nvSpPr>
        <p:spPr>
          <a:xfrm>
            <a:off x="540106" y="915988"/>
            <a:ext cx="8368587" cy="1323439"/>
          </a:xfrm>
          <a:prstGeom prst="rect">
            <a:avLst/>
          </a:prstGeom>
          <a:noFill/>
          <a:ln>
            <a:solidFill>
              <a:schemeClr val="bg2"/>
            </a:solidFill>
          </a:ln>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0092B3"/>
                </a:solidFill>
                <a:effectLst/>
                <a:uLnTx/>
                <a:uFillTx/>
                <a:latin typeface="Gotham Medium" pitchFamily="50" charset="0"/>
                <a:ea typeface="+mn-ea"/>
                <a:cs typeface="Gotham Medium" pitchFamily="50" charset="0"/>
              </a:rPr>
              <a:t>Next Steps: Market Expanded Service </a:t>
            </a:r>
            <a:endParaRPr kumimoji="0" lang="en-US" sz="4000" b="0" i="0" u="none" strike="noStrike" kern="1200" cap="none" spc="0" normalizeH="0" baseline="0" noProof="0" dirty="0">
              <a:ln>
                <a:noFill/>
              </a:ln>
              <a:solidFill>
                <a:prstClr val="black"/>
              </a:solidFill>
              <a:effectLst/>
              <a:uLnTx/>
              <a:uFillTx/>
              <a:latin typeface="Palatino Linotype"/>
              <a:ea typeface="+mn-ea"/>
              <a:cs typeface="+mn-cs"/>
            </a:endParaRPr>
          </a:p>
        </p:txBody>
      </p:sp>
      <p:pic>
        <p:nvPicPr>
          <p:cNvPr id="2" name="Picture 1">
            <a:extLst>
              <a:ext uri="{FF2B5EF4-FFF2-40B4-BE49-F238E27FC236}">
                <a16:creationId xmlns:a16="http://schemas.microsoft.com/office/drawing/2014/main" id="{249BD7AB-768B-17BA-2E35-1EA4BA06DDE1}"/>
              </a:ext>
            </a:extLst>
          </p:cNvPr>
          <p:cNvPicPr>
            <a:picLocks noChangeAspect="1"/>
          </p:cNvPicPr>
          <p:nvPr/>
        </p:nvPicPr>
        <p:blipFill>
          <a:blip r:embed="rId4"/>
          <a:stretch>
            <a:fillRect/>
          </a:stretch>
        </p:blipFill>
        <p:spPr>
          <a:xfrm>
            <a:off x="1898478" y="2272083"/>
            <a:ext cx="2054530" cy="4151736"/>
          </a:xfrm>
          <a:prstGeom prst="rect">
            <a:avLst/>
          </a:prstGeom>
        </p:spPr>
      </p:pic>
    </p:spTree>
    <p:extLst>
      <p:ext uri="{BB962C8B-B14F-4D97-AF65-F5344CB8AC3E}">
        <p14:creationId xmlns:p14="http://schemas.microsoft.com/office/powerpoint/2010/main" val="2489431153"/>
      </p:ext>
    </p:extLst>
  </p:cSld>
  <p:clrMapOvr>
    <a:masterClrMapping/>
  </p:clrMapOvr>
  <p:transition spd="med">
    <p:fad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D3F312C8-CCB8-98CA-D3C9-94AB9DCA2369}"/>
              </a:ext>
            </a:extLst>
          </p:cNvPr>
          <p:cNvPicPr>
            <a:picLocks noChangeAspect="1"/>
          </p:cNvPicPr>
          <p:nvPr/>
        </p:nvPicPr>
        <p:blipFill>
          <a:blip r:embed="rId3"/>
          <a:stretch>
            <a:fillRect/>
          </a:stretch>
        </p:blipFill>
        <p:spPr>
          <a:xfrm>
            <a:off x="5700055" y="1993206"/>
            <a:ext cx="2806382" cy="4864794"/>
          </a:xfrm>
          <a:prstGeom prst="rect">
            <a:avLst/>
          </a:prstGeom>
        </p:spPr>
      </p:pic>
      <p:sp>
        <p:nvSpPr>
          <p:cNvPr id="2" name="TextBox 1">
            <a:extLst>
              <a:ext uri="{FF2B5EF4-FFF2-40B4-BE49-F238E27FC236}">
                <a16:creationId xmlns:a16="http://schemas.microsoft.com/office/drawing/2014/main" id="{AA0AAEB6-40C5-2777-0CF5-BA3345995F80}"/>
              </a:ext>
            </a:extLst>
          </p:cNvPr>
          <p:cNvSpPr txBox="1"/>
          <p:nvPr/>
        </p:nvSpPr>
        <p:spPr>
          <a:xfrm>
            <a:off x="0" y="915988"/>
            <a:ext cx="9144000" cy="1077218"/>
          </a:xfrm>
          <a:prstGeom prst="rect">
            <a:avLst/>
          </a:prstGeom>
          <a:noFill/>
          <a:ln>
            <a:solidFill>
              <a:schemeClr val="bg2"/>
            </a:solidFill>
          </a:ln>
        </p:spPr>
        <p:txBody>
          <a:bodyPr wrap="square">
            <a:spAutoFit/>
          </a:bodyPr>
          <a:lstStyle/>
          <a:p>
            <a:pPr algn="ctr">
              <a:defRPr/>
            </a:pPr>
            <a:r>
              <a:rPr kumimoji="0" lang="en-US" sz="3200" b="0" i="0" u="none" strike="noStrike" kern="1200" cap="none" spc="0" normalizeH="0" baseline="0" noProof="0" dirty="0">
                <a:ln>
                  <a:noFill/>
                </a:ln>
                <a:solidFill>
                  <a:srgbClr val="0092B3"/>
                </a:solidFill>
                <a:effectLst/>
                <a:uLnTx/>
                <a:uFillTx/>
                <a:latin typeface="Gotham Medium" pitchFamily="50" charset="0"/>
                <a:ea typeface="+mn-ea"/>
                <a:cs typeface="Gotham Medium" pitchFamily="50" charset="0"/>
              </a:rPr>
              <a:t>Measuring Utilization at Locations Where Promotional Postcards Were Disseminated</a:t>
            </a:r>
            <a:endParaRPr kumimoji="0" lang="en-US" sz="3200" b="0" i="0" u="none" strike="noStrike" kern="1200" cap="none" spc="0" normalizeH="0" baseline="0" noProof="0" dirty="0">
              <a:ln>
                <a:noFill/>
              </a:ln>
              <a:solidFill>
                <a:prstClr val="black"/>
              </a:solidFill>
              <a:effectLst/>
              <a:uLnTx/>
              <a:uFillTx/>
              <a:latin typeface="Palatino Linotype"/>
              <a:ea typeface="+mn-ea"/>
              <a:cs typeface="+mn-cs"/>
            </a:endParaRPr>
          </a:p>
        </p:txBody>
      </p:sp>
      <p:sp>
        <p:nvSpPr>
          <p:cNvPr id="6" name="Content Placeholder 2">
            <a:extLst>
              <a:ext uri="{FF2B5EF4-FFF2-40B4-BE49-F238E27FC236}">
                <a16:creationId xmlns:a16="http://schemas.microsoft.com/office/drawing/2014/main" id="{D91E04E9-2C4F-FAFA-43B4-2D2E67534C02}"/>
              </a:ext>
            </a:extLst>
          </p:cNvPr>
          <p:cNvSpPr txBox="1">
            <a:spLocks/>
          </p:cNvSpPr>
          <p:nvPr/>
        </p:nvSpPr>
        <p:spPr>
          <a:xfrm>
            <a:off x="388785" y="3022154"/>
            <a:ext cx="4542809" cy="2806898"/>
          </a:xfrm>
          <a:prstGeom prst="rect">
            <a:avLst/>
          </a:prstGeom>
        </p:spPr>
        <p:txBody>
          <a:bodyPr/>
          <a:lstStyle>
            <a:lvl1pPr marL="205740" indent="-205740" algn="l" rtl="0" eaLnBrk="1" latinLnBrk="0" hangingPunct="1">
              <a:spcBef>
                <a:spcPct val="20000"/>
              </a:spcBef>
              <a:buClr>
                <a:schemeClr val="accent3">
                  <a:lumMod val="50000"/>
                </a:schemeClr>
              </a:buClr>
              <a:buSzPct val="95000"/>
              <a:buFont typeface="Wingdings 2"/>
              <a:buChar char=""/>
              <a:defRPr kumimoji="0" sz="1950" kern="1200">
                <a:solidFill>
                  <a:schemeClr val="tx1"/>
                </a:solidFill>
                <a:latin typeface="+mn-lt"/>
                <a:ea typeface="+mn-ea"/>
                <a:cs typeface="+mn-cs"/>
              </a:defRPr>
            </a:lvl1pPr>
            <a:lvl2pPr marL="480060" indent="-185166" algn="l" rtl="0" eaLnBrk="1" latinLnBrk="0" hangingPunct="1">
              <a:spcBef>
                <a:spcPct val="20000"/>
              </a:spcBef>
              <a:buClr>
                <a:schemeClr val="accent1">
                  <a:lumMod val="50000"/>
                </a:schemeClr>
              </a:buClr>
              <a:buSzPct val="85000"/>
              <a:buFont typeface="Wingdings 2"/>
              <a:buChar char=""/>
              <a:defRPr kumimoji="0" sz="1800" kern="1200">
                <a:solidFill>
                  <a:schemeClr val="tx1"/>
                </a:solidFill>
                <a:latin typeface="+mn-lt"/>
                <a:ea typeface="+mn-ea"/>
                <a:cs typeface="+mn-cs"/>
              </a:defRPr>
            </a:lvl2pPr>
            <a:lvl3pPr marL="685800" indent="-185166" algn="l" rtl="0" eaLnBrk="1" latinLnBrk="0" hangingPunct="1">
              <a:spcBef>
                <a:spcPct val="20000"/>
              </a:spcBef>
              <a:buClr>
                <a:schemeClr val="accent2">
                  <a:lumMod val="50000"/>
                </a:schemeClr>
              </a:buClr>
              <a:buSzPct val="70000"/>
              <a:buFont typeface="Wingdings 2"/>
              <a:buChar char=""/>
              <a:defRPr kumimoji="0" sz="1575" kern="1200">
                <a:solidFill>
                  <a:schemeClr val="tx1"/>
                </a:solidFill>
                <a:latin typeface="+mn-lt"/>
                <a:ea typeface="+mn-ea"/>
                <a:cs typeface="+mn-cs"/>
              </a:defRPr>
            </a:lvl3pPr>
            <a:lvl4pPr marL="891540" indent="-157734" algn="l" rtl="0" eaLnBrk="1" latinLnBrk="0" hangingPunct="1">
              <a:spcBef>
                <a:spcPct val="20000"/>
              </a:spcBef>
              <a:buClr>
                <a:schemeClr val="accent3">
                  <a:lumMod val="50000"/>
                </a:schemeClr>
              </a:buClr>
              <a:buSzPct val="65000"/>
              <a:buFont typeface="Wingdings 2"/>
              <a:buChar char=""/>
              <a:defRPr kumimoji="0" sz="1500" kern="1200">
                <a:solidFill>
                  <a:schemeClr val="tx1"/>
                </a:solidFill>
                <a:latin typeface="+mn-lt"/>
                <a:ea typeface="+mn-ea"/>
                <a:cs typeface="+mn-cs"/>
              </a:defRPr>
            </a:lvl4pPr>
            <a:lvl5pPr marL="1097280" indent="-157734" algn="l" rtl="0" eaLnBrk="1" latinLnBrk="0" hangingPunct="1">
              <a:spcBef>
                <a:spcPct val="20000"/>
              </a:spcBef>
              <a:buClr>
                <a:schemeClr val="accent4">
                  <a:lumMod val="75000"/>
                </a:schemeClr>
              </a:buClr>
              <a:buSzPct val="65000"/>
              <a:buFont typeface="Wingdings 2"/>
              <a:buChar char=""/>
              <a:defRPr kumimoji="0" sz="1500" kern="1200">
                <a:solidFill>
                  <a:schemeClr val="tx1"/>
                </a:solidFill>
                <a:latin typeface="+mn-lt"/>
                <a:ea typeface="+mn-ea"/>
                <a:cs typeface="+mn-cs"/>
              </a:defRPr>
            </a:lvl5pPr>
            <a:lvl6pPr marL="1303020" indent="-157734" algn="l" rtl="0" eaLnBrk="1" latinLnBrk="0" hangingPunct="1">
              <a:spcBef>
                <a:spcPct val="20000"/>
              </a:spcBef>
              <a:buClr>
                <a:schemeClr val="accent5">
                  <a:lumMod val="50000"/>
                </a:schemeClr>
              </a:buClr>
              <a:buSzPct val="80000"/>
              <a:buFont typeface="Wingdings 2"/>
              <a:buChar char=""/>
              <a:defRPr kumimoji="0" sz="1350" kern="1200">
                <a:solidFill>
                  <a:schemeClr val="tx1"/>
                </a:solidFill>
                <a:latin typeface="+mn-lt"/>
                <a:ea typeface="+mn-ea"/>
                <a:cs typeface="+mn-cs"/>
              </a:defRPr>
            </a:lvl6pPr>
            <a:lvl7pPr marL="1440180" indent="-137160" algn="l" rtl="0" eaLnBrk="1" latinLnBrk="0" hangingPunct="1">
              <a:spcBef>
                <a:spcPct val="20000"/>
              </a:spcBef>
              <a:buClr>
                <a:schemeClr val="accent6">
                  <a:lumMod val="75000"/>
                </a:schemeClr>
              </a:buClr>
              <a:buSzPct val="80000"/>
              <a:buFont typeface="Wingdings 2"/>
              <a:buChar char=""/>
              <a:defRPr kumimoji="0" sz="1200" kern="1200" baseline="0">
                <a:solidFill>
                  <a:schemeClr val="tx1"/>
                </a:solidFill>
                <a:latin typeface="+mn-lt"/>
                <a:ea typeface="+mn-ea"/>
                <a:cs typeface="+mn-cs"/>
              </a:defRPr>
            </a:lvl7pPr>
            <a:lvl8pPr marL="1645920" indent="-137160" algn="l" rtl="0" eaLnBrk="1" latinLnBrk="0" hangingPunct="1">
              <a:spcBef>
                <a:spcPct val="20000"/>
              </a:spcBef>
              <a:buClr>
                <a:schemeClr val="tx2"/>
              </a:buClr>
              <a:buChar char="•"/>
              <a:defRPr kumimoji="0" sz="1200" kern="1200">
                <a:solidFill>
                  <a:schemeClr val="tx1"/>
                </a:solidFill>
                <a:latin typeface="+mn-lt"/>
                <a:ea typeface="+mn-ea"/>
                <a:cs typeface="+mn-cs"/>
              </a:defRPr>
            </a:lvl8pPr>
            <a:lvl9pPr marL="1714500" indent="0" algn="l" rtl="0" eaLnBrk="1" latinLnBrk="0" hangingPunct="1">
              <a:spcBef>
                <a:spcPct val="20000"/>
              </a:spcBef>
              <a:buClr>
                <a:schemeClr val="tx2"/>
              </a:buClr>
              <a:buFontTx/>
              <a:buNone/>
              <a:defRPr kumimoji="0" sz="1050" kern="1200" baseline="0">
                <a:solidFill>
                  <a:schemeClr val="tx1"/>
                </a:solidFill>
                <a:latin typeface="+mn-lt"/>
                <a:ea typeface="+mn-ea"/>
                <a:cs typeface="+mn-cs"/>
              </a:defRPr>
            </a:lvl9pPr>
          </a:lstStyle>
          <a:p>
            <a:pPr marR="0" lvl="0" algn="l" defTabSz="914400" rtl="0" eaLnBrk="1" fontAlgn="auto" latinLnBrk="0" hangingPunct="1">
              <a:lnSpc>
                <a:spcPct val="100000"/>
              </a:lnSpc>
              <a:spcBef>
                <a:spcPct val="20000"/>
              </a:spcBef>
              <a:spcAft>
                <a:spcPts val="0"/>
              </a:spcAft>
              <a:buClr>
                <a:srgbClr val="27CED7">
                  <a:lumMod val="50000"/>
                </a:srgbClr>
              </a:buClr>
              <a:buSzPct val="95000"/>
              <a:buFont typeface="Wingdings" panose="05000000000000000000" pitchFamily="2" charset="2"/>
              <a:buChar char=""/>
              <a:tabLst/>
              <a:defRPr/>
            </a:pPr>
            <a:r>
              <a:rPr lang="en-US" sz="1800" dirty="0">
                <a:solidFill>
                  <a:prstClr val="black"/>
                </a:solidFill>
                <a:latin typeface="Gotham Book" pitchFamily="50" charset="0"/>
                <a:cs typeface="Gotham Book" pitchFamily="50" charset="0"/>
              </a:rPr>
              <a:t>Daffodil Gardens I &amp; II, Bay Aging’s Income Restricted Senior Apartments</a:t>
            </a:r>
            <a:endParaRPr kumimoji="0" lang="en-US" sz="1800" b="0" i="0" u="none" strike="noStrike" kern="1200" cap="none" spc="0" normalizeH="0" baseline="0" noProof="0" dirty="0">
              <a:ln>
                <a:noFill/>
              </a:ln>
              <a:solidFill>
                <a:prstClr val="black"/>
              </a:solidFill>
              <a:effectLst/>
              <a:uLnTx/>
              <a:uFillTx/>
              <a:latin typeface="Gotham Book" pitchFamily="50" charset="0"/>
              <a:cs typeface="Gotham Book" pitchFamily="50" charset="0"/>
            </a:endParaRPr>
          </a:p>
          <a:p>
            <a:pPr marR="0" lvl="0" algn="l" defTabSz="914400" rtl="0" eaLnBrk="1" fontAlgn="auto" latinLnBrk="0" hangingPunct="1">
              <a:lnSpc>
                <a:spcPct val="100000"/>
              </a:lnSpc>
              <a:spcBef>
                <a:spcPct val="20000"/>
              </a:spcBef>
              <a:spcAft>
                <a:spcPts val="0"/>
              </a:spcAft>
              <a:buClr>
                <a:srgbClr val="27CED7">
                  <a:lumMod val="50000"/>
                </a:srgbClr>
              </a:buClr>
              <a:buSzPct val="95000"/>
              <a:buFont typeface="Wingdings" panose="05000000000000000000" pitchFamily="2" charset="2"/>
              <a:buChar char=""/>
              <a:tabLst/>
              <a:defRPr/>
            </a:pPr>
            <a:r>
              <a:rPr lang="it-IT" sz="1800" b="0" i="0" dirty="0">
                <a:solidFill>
                  <a:srgbClr val="000000"/>
                </a:solidFill>
                <a:effectLst/>
                <a:latin typeface="Gotham Book" pitchFamily="50" charset="0"/>
                <a:cs typeface="Gotham Book" pitchFamily="50" charset="0"/>
              </a:rPr>
              <a:t>Wicomico I and Wicomico II</a:t>
            </a:r>
            <a:endParaRPr kumimoji="0" lang="en-US" sz="1800" b="0" i="0" u="none" strike="noStrike" kern="1200" cap="none" spc="0" normalizeH="0" baseline="0" noProof="0" dirty="0">
              <a:ln>
                <a:noFill/>
              </a:ln>
              <a:solidFill>
                <a:prstClr val="black"/>
              </a:solidFill>
              <a:effectLst/>
              <a:uLnTx/>
              <a:uFillTx/>
              <a:latin typeface="Gotham Book" pitchFamily="50" charset="0"/>
              <a:cs typeface="Gotham Book" pitchFamily="50" charset="0"/>
            </a:endParaRPr>
          </a:p>
          <a:p>
            <a:pPr marL="64008" marR="0" lvl="0" indent="0" algn="l" defTabSz="914400" rtl="0" eaLnBrk="1" fontAlgn="auto" latinLnBrk="0" hangingPunct="1">
              <a:lnSpc>
                <a:spcPts val="500"/>
              </a:lnSpc>
              <a:spcBef>
                <a:spcPts val="0"/>
              </a:spcBef>
              <a:spcAft>
                <a:spcPts val="0"/>
              </a:spcAft>
              <a:buClr>
                <a:srgbClr val="27CED7">
                  <a:lumMod val="50000"/>
                </a:srgbClr>
              </a:buClr>
              <a:buSzPct val="95000"/>
              <a:buFont typeface="Wingdings 2"/>
              <a:buNone/>
              <a:tabLst/>
              <a:defRPr/>
            </a:pPr>
            <a:endParaRPr kumimoji="0" lang="en-US" sz="1800" b="0" i="0" u="none" strike="noStrike" kern="1200" cap="none" spc="0" normalizeH="0" baseline="0" noProof="0" dirty="0">
              <a:ln>
                <a:noFill/>
              </a:ln>
              <a:solidFill>
                <a:prstClr val="black"/>
              </a:solidFill>
              <a:effectLst/>
              <a:uLnTx/>
              <a:uFillTx/>
              <a:latin typeface="Gotham Book" pitchFamily="50" charset="0"/>
              <a:cs typeface="Gotham Book" pitchFamily="50" charset="0"/>
            </a:endParaRPr>
          </a:p>
          <a:p>
            <a:pPr marL="0" marR="0" lvl="0" indent="0" algn="l" defTabSz="914400" rtl="0" eaLnBrk="1" fontAlgn="auto" latinLnBrk="0" hangingPunct="1">
              <a:lnSpc>
                <a:spcPct val="100000"/>
              </a:lnSpc>
              <a:spcBef>
                <a:spcPct val="20000"/>
              </a:spcBef>
              <a:spcAft>
                <a:spcPts val="0"/>
              </a:spcAft>
              <a:buClr>
                <a:srgbClr val="27CED7">
                  <a:lumMod val="50000"/>
                </a:srgbClr>
              </a:buClr>
              <a:buSzPct val="95000"/>
              <a:buFont typeface="Wingdings 2"/>
              <a:buNone/>
              <a:tabLst/>
              <a:defRPr/>
            </a:pPr>
            <a:r>
              <a:rPr kumimoji="0" lang="en-US" sz="1800" b="0" i="0" u="none" strike="noStrike" kern="1200" cap="none" spc="0" normalizeH="0" baseline="0" noProof="0" dirty="0">
                <a:ln>
                  <a:noFill/>
                </a:ln>
                <a:solidFill>
                  <a:srgbClr val="004A87"/>
                </a:solidFill>
                <a:effectLst/>
                <a:uLnTx/>
                <a:uFillTx/>
                <a:latin typeface="Gotham Book" pitchFamily="50" charset="0"/>
                <a:cs typeface="Gotham Book" pitchFamily="50" charset="0"/>
                <a:sym typeface="Wingdings" panose="05000000000000000000" pitchFamily="2" charset="2"/>
              </a:rPr>
              <a:t></a:t>
            </a:r>
            <a:r>
              <a:rPr kumimoji="0" lang="en-US" sz="1800" b="0" i="0" u="none" strike="noStrike" kern="1200" cap="none" spc="0" normalizeH="0" baseline="0" noProof="0" dirty="0">
                <a:ln>
                  <a:noFill/>
                </a:ln>
                <a:solidFill>
                  <a:prstClr val="black"/>
                </a:solidFill>
                <a:effectLst/>
                <a:uLnTx/>
                <a:uFillTx/>
                <a:latin typeface="Gotham Book" pitchFamily="50" charset="0"/>
                <a:cs typeface="Gotham Book" pitchFamily="50" charset="0"/>
                <a:sym typeface="Wingdings" panose="05000000000000000000" pitchFamily="2" charset="2"/>
              </a:rPr>
              <a:t> </a:t>
            </a:r>
            <a:r>
              <a:rPr lang="en-US" sz="1800" b="0" i="0" dirty="0">
                <a:solidFill>
                  <a:srgbClr val="000000"/>
                </a:solidFill>
                <a:effectLst/>
                <a:latin typeface="Gotham Book" pitchFamily="50" charset="0"/>
                <a:cs typeface="Gotham Book" pitchFamily="50" charset="0"/>
              </a:rPr>
              <a:t>Woodsville Mobile Home Park</a:t>
            </a:r>
            <a:endParaRPr kumimoji="0" lang="en-US" sz="1800" b="0" i="0" u="none" strike="noStrike" kern="1200" cap="none" spc="0" normalizeH="0" baseline="0" noProof="0" dirty="0">
              <a:ln>
                <a:noFill/>
              </a:ln>
              <a:solidFill>
                <a:prstClr val="black"/>
              </a:solidFill>
              <a:effectLst/>
              <a:uLnTx/>
              <a:uFillTx/>
              <a:latin typeface="Gotham Book" pitchFamily="50" charset="0"/>
              <a:cs typeface="Gotham Book" pitchFamily="50" charset="0"/>
            </a:endParaRPr>
          </a:p>
          <a:p>
            <a:pPr marL="537210" marR="0" lvl="1" indent="0" algn="l" defTabSz="914400" rtl="0" eaLnBrk="1" fontAlgn="auto" latinLnBrk="0" hangingPunct="1">
              <a:lnSpc>
                <a:spcPts val="500"/>
              </a:lnSpc>
              <a:spcBef>
                <a:spcPts val="0"/>
              </a:spcBef>
              <a:spcAft>
                <a:spcPts val="0"/>
              </a:spcAft>
              <a:buClr>
                <a:srgbClr val="1CADE4">
                  <a:lumMod val="50000"/>
                </a:srgbClr>
              </a:buClr>
              <a:buSzPct val="85000"/>
              <a:buFont typeface="Wingdings 2"/>
              <a:buNone/>
              <a:tabLst/>
              <a:defRPr/>
            </a:pPr>
            <a:endParaRPr kumimoji="0" lang="en-US" sz="1800" b="0" i="0" u="none" strike="noStrike" kern="1200" cap="none" spc="0" normalizeH="0" baseline="0" noProof="0" dirty="0">
              <a:ln>
                <a:noFill/>
              </a:ln>
              <a:solidFill>
                <a:prstClr val="black"/>
              </a:solidFill>
              <a:effectLst/>
              <a:uLnTx/>
              <a:uFillTx/>
              <a:latin typeface="Gotham Book" pitchFamily="50" charset="0"/>
              <a:ea typeface="+mn-ea"/>
              <a:cs typeface="Gotham Book" pitchFamily="50" charset="0"/>
            </a:endParaRPr>
          </a:p>
          <a:p>
            <a:pPr marL="0" marR="0" lvl="0" indent="0" algn="l" defTabSz="914400" rtl="0" eaLnBrk="1" fontAlgn="auto" latinLnBrk="0" hangingPunct="1">
              <a:lnSpc>
                <a:spcPct val="100000"/>
              </a:lnSpc>
              <a:spcBef>
                <a:spcPct val="20000"/>
              </a:spcBef>
              <a:spcAft>
                <a:spcPts val="0"/>
              </a:spcAft>
              <a:buClr>
                <a:srgbClr val="27CED7">
                  <a:lumMod val="50000"/>
                </a:srgbClr>
              </a:buClr>
              <a:buSzPct val="95000"/>
              <a:buFont typeface="Wingdings 2"/>
              <a:buNone/>
              <a:tabLst/>
              <a:defRPr/>
            </a:pPr>
            <a:r>
              <a:rPr kumimoji="0" lang="en-US" sz="1800" b="0" i="0" u="none" strike="noStrike" kern="1200" cap="none" spc="0" normalizeH="0" baseline="0" noProof="0" dirty="0">
                <a:ln>
                  <a:noFill/>
                </a:ln>
                <a:solidFill>
                  <a:srgbClr val="004A87"/>
                </a:solidFill>
                <a:effectLst/>
                <a:uLnTx/>
                <a:uFillTx/>
                <a:latin typeface="Gotham Book" pitchFamily="50" charset="0"/>
                <a:ea typeface="+mn-ea"/>
                <a:cs typeface="Gotham Book" pitchFamily="50" charset="0"/>
                <a:sym typeface="Wingdings" panose="05000000000000000000" pitchFamily="2" charset="2"/>
              </a:rPr>
              <a:t></a:t>
            </a:r>
            <a:r>
              <a:rPr kumimoji="0" lang="en-US" sz="1800" b="0" i="0" u="none" strike="noStrike" kern="1200" cap="none" spc="0" normalizeH="0" baseline="0" noProof="0" dirty="0">
                <a:ln>
                  <a:noFill/>
                </a:ln>
                <a:solidFill>
                  <a:prstClr val="black"/>
                </a:solidFill>
                <a:effectLst/>
                <a:uLnTx/>
                <a:uFillTx/>
                <a:latin typeface="Gotham Book" pitchFamily="50" charset="0"/>
                <a:ea typeface="+mn-ea"/>
                <a:cs typeface="Gotham Book" pitchFamily="50" charset="0"/>
                <a:sym typeface="Wingdings" panose="05000000000000000000" pitchFamily="2" charset="2"/>
              </a:rPr>
              <a:t> Beacon's Bay Mobile Park</a:t>
            </a:r>
            <a:endParaRPr kumimoji="0" lang="en-US" sz="1800" b="0" i="0" u="none" strike="noStrike" kern="1200" cap="none" spc="0" normalizeH="0" baseline="0" noProof="0" dirty="0">
              <a:ln>
                <a:noFill/>
              </a:ln>
              <a:solidFill>
                <a:prstClr val="black"/>
              </a:solidFill>
              <a:effectLst/>
              <a:uLnTx/>
              <a:uFillTx/>
              <a:latin typeface="Gotham Book" pitchFamily="50" charset="0"/>
              <a:ea typeface="+mn-ea"/>
              <a:cs typeface="Gotham Book" pitchFamily="50" charset="0"/>
            </a:endParaRPr>
          </a:p>
        </p:txBody>
      </p:sp>
    </p:spTree>
    <p:extLst>
      <p:ext uri="{BB962C8B-B14F-4D97-AF65-F5344CB8AC3E}">
        <p14:creationId xmlns:p14="http://schemas.microsoft.com/office/powerpoint/2010/main" val="453147230"/>
      </p:ext>
    </p:extLst>
  </p:cSld>
  <p:clrMapOvr>
    <a:masterClrMapping/>
  </p:clrMapOvr>
  <p:transition spd="med">
    <p:fad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F1C4B9D6-CBD1-DD51-2DEB-8BEB5DA189EB}"/>
              </a:ext>
            </a:extLst>
          </p:cNvPr>
          <p:cNvPicPr>
            <a:picLocks noChangeAspect="1"/>
          </p:cNvPicPr>
          <p:nvPr/>
        </p:nvPicPr>
        <p:blipFill>
          <a:blip r:embed="rId3"/>
          <a:stretch>
            <a:fillRect/>
          </a:stretch>
        </p:blipFill>
        <p:spPr>
          <a:xfrm>
            <a:off x="0" y="2465294"/>
            <a:ext cx="9144000" cy="4392706"/>
          </a:xfrm>
          <a:prstGeom prst="rect">
            <a:avLst/>
          </a:prstGeom>
        </p:spPr>
      </p:pic>
      <p:sp>
        <p:nvSpPr>
          <p:cNvPr id="5" name="TextBox 4">
            <a:extLst>
              <a:ext uri="{FF2B5EF4-FFF2-40B4-BE49-F238E27FC236}">
                <a16:creationId xmlns:a16="http://schemas.microsoft.com/office/drawing/2014/main" id="{B714FC24-7A39-7802-4C74-CEC5BA55BA1E}"/>
              </a:ext>
            </a:extLst>
          </p:cNvPr>
          <p:cNvSpPr txBox="1"/>
          <p:nvPr/>
        </p:nvSpPr>
        <p:spPr>
          <a:xfrm>
            <a:off x="540106" y="915988"/>
            <a:ext cx="8368587" cy="1323439"/>
          </a:xfrm>
          <a:prstGeom prst="rect">
            <a:avLst/>
          </a:prstGeom>
          <a:noFill/>
          <a:ln>
            <a:solidFill>
              <a:schemeClr val="bg2"/>
            </a:solidFill>
          </a:ln>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4000" dirty="0">
                <a:solidFill>
                  <a:srgbClr val="0092B3"/>
                </a:solidFill>
                <a:latin typeface="Gotham Medium" pitchFamily="50" charset="0"/>
                <a:cs typeface="Gotham Medium" pitchFamily="50" charset="0"/>
              </a:rPr>
              <a:t>A</a:t>
            </a:r>
            <a:r>
              <a:rPr kumimoji="0" lang="en-US" sz="4000" b="0" i="0" u="none" strike="noStrike" kern="1200" cap="none" spc="0" normalizeH="0" baseline="0" noProof="0" dirty="0" err="1">
                <a:ln>
                  <a:noFill/>
                </a:ln>
                <a:solidFill>
                  <a:srgbClr val="0092B3"/>
                </a:solidFill>
                <a:effectLst/>
                <a:uLnTx/>
                <a:uFillTx/>
                <a:latin typeface="Gotham Medium" pitchFamily="50" charset="0"/>
                <a:ea typeface="+mn-ea"/>
                <a:cs typeface="Gotham Medium" pitchFamily="50" charset="0"/>
              </a:rPr>
              <a:t>ccount</a:t>
            </a:r>
            <a:r>
              <a:rPr kumimoji="0" lang="en-US" sz="4000" b="0" i="0" u="none" strike="noStrike" kern="1200" cap="none" spc="0" normalizeH="0" baseline="0" noProof="0" dirty="0">
                <a:ln>
                  <a:noFill/>
                </a:ln>
                <a:solidFill>
                  <a:srgbClr val="0092B3"/>
                </a:solidFill>
                <a:effectLst/>
                <a:uLnTx/>
                <a:uFillTx/>
                <a:latin typeface="Gotham Medium" pitchFamily="50" charset="0"/>
                <a:ea typeface="+mn-ea"/>
                <a:cs typeface="Gotham Medium" pitchFamily="50" charset="0"/>
              </a:rPr>
              <a:t> Creation Drives Ridership Growth</a:t>
            </a:r>
            <a:endParaRPr kumimoji="0" lang="en-US" sz="4000" b="0" i="0" u="none" strike="noStrike" kern="1200" cap="none" spc="0" normalizeH="0" baseline="0" noProof="0" dirty="0">
              <a:ln>
                <a:noFill/>
              </a:ln>
              <a:solidFill>
                <a:prstClr val="black"/>
              </a:solidFill>
              <a:effectLst/>
              <a:uLnTx/>
              <a:uFillTx/>
              <a:latin typeface="Palatino Linotype"/>
              <a:ea typeface="+mn-ea"/>
              <a:cs typeface="+mn-cs"/>
            </a:endParaRPr>
          </a:p>
        </p:txBody>
      </p:sp>
    </p:spTree>
    <p:extLst>
      <p:ext uri="{BB962C8B-B14F-4D97-AF65-F5344CB8AC3E}">
        <p14:creationId xmlns:p14="http://schemas.microsoft.com/office/powerpoint/2010/main" val="3114564958"/>
      </p:ext>
    </p:extLst>
  </p:cSld>
  <p:clrMapOvr>
    <a:masterClrMapping/>
  </p:clrMapOvr>
  <p:transition spd="med">
    <p:fad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AA0AAEB6-40C5-2777-0CF5-BA3345995F80}"/>
              </a:ext>
            </a:extLst>
          </p:cNvPr>
          <p:cNvSpPr txBox="1"/>
          <p:nvPr/>
        </p:nvSpPr>
        <p:spPr>
          <a:xfrm>
            <a:off x="550380" y="607763"/>
            <a:ext cx="8368587" cy="1323439"/>
          </a:xfrm>
          <a:prstGeom prst="rect">
            <a:avLst/>
          </a:prstGeom>
          <a:noFill/>
          <a:ln>
            <a:solidFill>
              <a:schemeClr val="bg2"/>
            </a:solidFill>
          </a:ln>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0092B3"/>
                </a:solidFill>
                <a:effectLst/>
                <a:uLnTx/>
                <a:uFillTx/>
                <a:latin typeface="Gotham Medium" pitchFamily="50" charset="0"/>
                <a:ea typeface="+mn-ea"/>
                <a:cs typeface="Gotham Medium" pitchFamily="50" charset="0"/>
              </a:rPr>
              <a:t>FY 2023 Operational KPIs from 10/1/2022 to 4/23/2023 </a:t>
            </a:r>
            <a:endParaRPr kumimoji="0" lang="en-US" sz="4000" b="0" i="0" u="none" strike="noStrike" kern="1200" cap="none" spc="0" normalizeH="0" baseline="0" noProof="0" dirty="0">
              <a:ln>
                <a:noFill/>
              </a:ln>
              <a:solidFill>
                <a:prstClr val="black"/>
              </a:solidFill>
              <a:effectLst/>
              <a:uLnTx/>
              <a:uFillTx/>
              <a:latin typeface="Palatino Linotype"/>
              <a:ea typeface="+mn-ea"/>
              <a:cs typeface="+mn-cs"/>
            </a:endParaRPr>
          </a:p>
        </p:txBody>
      </p:sp>
      <p:pic>
        <p:nvPicPr>
          <p:cNvPr id="4" name="Picture 3">
            <a:extLst>
              <a:ext uri="{FF2B5EF4-FFF2-40B4-BE49-F238E27FC236}">
                <a16:creationId xmlns:a16="http://schemas.microsoft.com/office/drawing/2014/main" id="{16E016CA-F542-BA45-9B00-8E11610DDA21}"/>
              </a:ext>
            </a:extLst>
          </p:cNvPr>
          <p:cNvPicPr>
            <a:picLocks noChangeAspect="1"/>
          </p:cNvPicPr>
          <p:nvPr/>
        </p:nvPicPr>
        <p:blipFill>
          <a:blip r:embed="rId3"/>
          <a:stretch>
            <a:fillRect/>
          </a:stretch>
        </p:blipFill>
        <p:spPr>
          <a:xfrm>
            <a:off x="0" y="1767297"/>
            <a:ext cx="9144000" cy="5090703"/>
          </a:xfrm>
          <a:prstGeom prst="rect">
            <a:avLst/>
          </a:prstGeom>
        </p:spPr>
      </p:pic>
      <p:sp>
        <p:nvSpPr>
          <p:cNvPr id="6" name="Rectangle: Rounded Corners 5">
            <a:extLst>
              <a:ext uri="{FF2B5EF4-FFF2-40B4-BE49-F238E27FC236}">
                <a16:creationId xmlns:a16="http://schemas.microsoft.com/office/drawing/2014/main" id="{8B9F7CFC-417E-6612-B571-54BA8F34DBD7}"/>
              </a:ext>
            </a:extLst>
          </p:cNvPr>
          <p:cNvSpPr/>
          <p:nvPr/>
        </p:nvSpPr>
        <p:spPr>
          <a:xfrm>
            <a:off x="6565187" y="4397340"/>
            <a:ext cx="1171254" cy="2147299"/>
          </a:xfrm>
          <a:prstGeom prst="roundRect">
            <a:avLst/>
          </a:prstGeom>
          <a:noFill/>
          <a:ln w="19050">
            <a:solidFill>
              <a:srgbClr val="C00000"/>
            </a:solidFill>
          </a:ln>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a:p>
        </p:txBody>
      </p:sp>
    </p:spTree>
    <p:extLst>
      <p:ext uri="{BB962C8B-B14F-4D97-AF65-F5344CB8AC3E}">
        <p14:creationId xmlns:p14="http://schemas.microsoft.com/office/powerpoint/2010/main" val="810067352"/>
      </p:ext>
    </p:extLst>
  </p:cSld>
  <p:clrMapOvr>
    <a:masterClrMapping/>
  </p:clrMapOvr>
  <p:transition spd="med">
    <p:fade/>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AA0AAEB6-40C5-2777-0CF5-BA3345995F80}"/>
              </a:ext>
            </a:extLst>
          </p:cNvPr>
          <p:cNvSpPr txBox="1"/>
          <p:nvPr/>
        </p:nvSpPr>
        <p:spPr>
          <a:xfrm>
            <a:off x="0" y="1142019"/>
            <a:ext cx="9144000" cy="707886"/>
          </a:xfrm>
          <a:prstGeom prst="rect">
            <a:avLst/>
          </a:prstGeom>
          <a:noFill/>
          <a:ln>
            <a:solidFill>
              <a:schemeClr val="bg2"/>
            </a:solidFill>
          </a:ln>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4000" dirty="0">
                <a:solidFill>
                  <a:srgbClr val="0092B3"/>
                </a:solidFill>
                <a:latin typeface="Gotham Medium" pitchFamily="50" charset="0"/>
                <a:cs typeface="Gotham Medium" pitchFamily="50" charset="0"/>
              </a:rPr>
              <a:t>Monthly Ride Requests by Status </a:t>
            </a:r>
            <a:r>
              <a:rPr kumimoji="0" lang="en-US" sz="4000" b="0" i="0" u="none" strike="noStrike" kern="1200" cap="none" spc="0" normalizeH="0" baseline="0" noProof="0" dirty="0">
                <a:ln>
                  <a:noFill/>
                </a:ln>
                <a:solidFill>
                  <a:srgbClr val="0092B3"/>
                </a:solidFill>
                <a:effectLst/>
                <a:uLnTx/>
                <a:uFillTx/>
                <a:latin typeface="Gotham Medium" pitchFamily="50" charset="0"/>
                <a:ea typeface="+mn-ea"/>
                <a:cs typeface="Gotham Medium" pitchFamily="50" charset="0"/>
              </a:rPr>
              <a:t> </a:t>
            </a:r>
            <a:endParaRPr kumimoji="0" lang="en-US" sz="4000" b="0" i="0" u="none" strike="noStrike" kern="1200" cap="none" spc="0" normalizeH="0" baseline="0" noProof="0" dirty="0">
              <a:ln>
                <a:noFill/>
              </a:ln>
              <a:solidFill>
                <a:prstClr val="black"/>
              </a:solidFill>
              <a:effectLst/>
              <a:uLnTx/>
              <a:uFillTx/>
              <a:latin typeface="Palatino Linotype"/>
              <a:ea typeface="+mn-ea"/>
              <a:cs typeface="+mn-cs"/>
            </a:endParaRPr>
          </a:p>
        </p:txBody>
      </p:sp>
      <p:pic>
        <p:nvPicPr>
          <p:cNvPr id="4" name="Picture 3">
            <a:extLst>
              <a:ext uri="{FF2B5EF4-FFF2-40B4-BE49-F238E27FC236}">
                <a16:creationId xmlns:a16="http://schemas.microsoft.com/office/drawing/2014/main" id="{7F90A258-E644-445A-B0ED-F00219BB6352}"/>
              </a:ext>
            </a:extLst>
          </p:cNvPr>
          <p:cNvPicPr>
            <a:picLocks noChangeAspect="1"/>
          </p:cNvPicPr>
          <p:nvPr/>
        </p:nvPicPr>
        <p:blipFill>
          <a:blip r:embed="rId3"/>
          <a:stretch>
            <a:fillRect/>
          </a:stretch>
        </p:blipFill>
        <p:spPr>
          <a:xfrm>
            <a:off x="0" y="2665483"/>
            <a:ext cx="9144000" cy="3050498"/>
          </a:xfrm>
          <a:prstGeom prst="rect">
            <a:avLst/>
          </a:prstGeom>
        </p:spPr>
      </p:pic>
    </p:spTree>
    <p:extLst>
      <p:ext uri="{BB962C8B-B14F-4D97-AF65-F5344CB8AC3E}">
        <p14:creationId xmlns:p14="http://schemas.microsoft.com/office/powerpoint/2010/main" val="521815369"/>
      </p:ext>
    </p:extLst>
  </p:cSld>
  <p:clrMapOvr>
    <a:masterClrMapping/>
  </p:clrMapOvr>
  <p:transition spd="med">
    <p:fade/>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AA0AAEB6-40C5-2777-0CF5-BA3345995F80}"/>
              </a:ext>
            </a:extLst>
          </p:cNvPr>
          <p:cNvSpPr txBox="1"/>
          <p:nvPr/>
        </p:nvSpPr>
        <p:spPr>
          <a:xfrm>
            <a:off x="540106" y="915988"/>
            <a:ext cx="8368587" cy="1323439"/>
          </a:xfrm>
          <a:prstGeom prst="rect">
            <a:avLst/>
          </a:prstGeom>
          <a:noFill/>
          <a:ln>
            <a:solidFill>
              <a:schemeClr val="bg2"/>
            </a:solidFill>
          </a:ln>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0092B3"/>
                </a:solidFill>
                <a:effectLst/>
                <a:uLnTx/>
                <a:uFillTx/>
                <a:latin typeface="Gotham Medium" pitchFamily="50" charset="0"/>
                <a:ea typeface="+mn-ea"/>
                <a:cs typeface="Gotham Medium" pitchFamily="50" charset="0"/>
              </a:rPr>
              <a:t>Utilization, completed rides per vehicle-hour, surges 71% </a:t>
            </a:r>
            <a:endParaRPr kumimoji="0" lang="en-US" sz="4000" b="0" i="0" u="none" strike="noStrike" kern="1200" cap="none" spc="0" normalizeH="0" baseline="0" noProof="0" dirty="0">
              <a:ln>
                <a:noFill/>
              </a:ln>
              <a:solidFill>
                <a:prstClr val="black"/>
              </a:solidFill>
              <a:effectLst/>
              <a:uLnTx/>
              <a:uFillTx/>
              <a:latin typeface="Palatino Linotype"/>
              <a:ea typeface="+mn-ea"/>
              <a:cs typeface="+mn-cs"/>
            </a:endParaRPr>
          </a:p>
        </p:txBody>
      </p:sp>
      <p:pic>
        <p:nvPicPr>
          <p:cNvPr id="4" name="Picture 3">
            <a:extLst>
              <a:ext uri="{FF2B5EF4-FFF2-40B4-BE49-F238E27FC236}">
                <a16:creationId xmlns:a16="http://schemas.microsoft.com/office/drawing/2014/main" id="{1778AB44-6E01-7510-EA83-CF2AA4B61AC2}"/>
              </a:ext>
            </a:extLst>
          </p:cNvPr>
          <p:cNvPicPr>
            <a:picLocks noChangeAspect="1"/>
          </p:cNvPicPr>
          <p:nvPr/>
        </p:nvPicPr>
        <p:blipFill>
          <a:blip r:embed="rId3"/>
          <a:stretch>
            <a:fillRect/>
          </a:stretch>
        </p:blipFill>
        <p:spPr>
          <a:xfrm>
            <a:off x="0" y="2893676"/>
            <a:ext cx="9144000" cy="3058271"/>
          </a:xfrm>
          <a:prstGeom prst="rect">
            <a:avLst/>
          </a:prstGeom>
        </p:spPr>
      </p:pic>
    </p:spTree>
    <p:extLst>
      <p:ext uri="{BB962C8B-B14F-4D97-AF65-F5344CB8AC3E}">
        <p14:creationId xmlns:p14="http://schemas.microsoft.com/office/powerpoint/2010/main" val="813508423"/>
      </p:ext>
    </p:extLst>
  </p:cSld>
  <p:clrMapOvr>
    <a:masterClrMapping/>
  </p:clrMapOvr>
  <p:transition spd="med">
    <p:fade/>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1">
            <a:extLst>
              <a:ext uri="{FF2B5EF4-FFF2-40B4-BE49-F238E27FC236}">
                <a16:creationId xmlns:a16="http://schemas.microsoft.com/office/drawing/2014/main" id="{28E83B26-AD07-A457-E5B2-61E7FECC50D0}"/>
              </a:ext>
            </a:extLst>
          </p:cNvPr>
          <p:cNvGraphicFramePr>
            <a:graphicFrameLocks/>
          </p:cNvGraphicFramePr>
          <p:nvPr>
            <p:extLst>
              <p:ext uri="{D42A27DB-BD31-4B8C-83A1-F6EECF244321}">
                <p14:modId xmlns:p14="http://schemas.microsoft.com/office/powerpoint/2010/main" val="1039488043"/>
              </p:ext>
            </p:extLst>
          </p:nvPr>
        </p:nvGraphicFramePr>
        <p:xfrm>
          <a:off x="495300" y="800099"/>
          <a:ext cx="8153400" cy="6057901"/>
        </p:xfrm>
        <a:graphic>
          <a:graphicData uri="http://schemas.openxmlformats.org/drawingml/2006/chart">
            <c:chart xmlns:c="http://schemas.openxmlformats.org/drawingml/2006/chart" xmlns:r="http://schemas.openxmlformats.org/officeDocument/2006/relationships" r:id="rId3"/>
          </a:graphicData>
        </a:graphic>
      </p:graphicFrame>
      <p:pic>
        <p:nvPicPr>
          <p:cNvPr id="4" name="Picture 3" descr="A picture containing sky, outdoor, car, road&#10;&#10;Description automatically generated">
            <a:extLst>
              <a:ext uri="{FF2B5EF4-FFF2-40B4-BE49-F238E27FC236}">
                <a16:creationId xmlns:a16="http://schemas.microsoft.com/office/drawing/2014/main" id="{68BC537D-E008-4576-A214-64F92C20EC9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885651" y="1285875"/>
            <a:ext cx="763049" cy="572287"/>
          </a:xfrm>
          <a:prstGeom prst="rect">
            <a:avLst/>
          </a:prstGeom>
        </p:spPr>
      </p:pic>
      <p:pic>
        <p:nvPicPr>
          <p:cNvPr id="6" name="Picture 5" descr="A picture containing text, road, transport, bus&#10;&#10;Description automatically generated">
            <a:extLst>
              <a:ext uri="{FF2B5EF4-FFF2-40B4-BE49-F238E27FC236}">
                <a16:creationId xmlns:a16="http://schemas.microsoft.com/office/drawing/2014/main" id="{B836F38F-D61D-1D0B-C940-A804559B6766}"/>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830350" y="5793696"/>
            <a:ext cx="805342" cy="449989"/>
          </a:xfrm>
          <a:prstGeom prst="rect">
            <a:avLst/>
          </a:prstGeom>
        </p:spPr>
      </p:pic>
    </p:spTree>
    <p:extLst>
      <p:ext uri="{BB962C8B-B14F-4D97-AF65-F5344CB8AC3E}">
        <p14:creationId xmlns:p14="http://schemas.microsoft.com/office/powerpoint/2010/main" val="750326477"/>
      </p:ext>
    </p:extLst>
  </p:cSld>
  <p:clrMapOvr>
    <a:masterClrMapping/>
  </p:clrMapOvr>
  <p:transition spd="med">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5"/>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620838" y="992188"/>
            <a:ext cx="5788025" cy="3230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99" name="Picture 1"/>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58750" y="5281613"/>
            <a:ext cx="1608138" cy="842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0" name="Picture 4"/>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7264400" y="5227638"/>
            <a:ext cx="1735138" cy="896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1" name="Picture 5"/>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3636963" y="5233988"/>
            <a:ext cx="1765300" cy="890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fade/>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9FFC1F05-7189-7EB8-C2D4-2ECB947655E7}"/>
              </a:ext>
            </a:extLst>
          </p:cNvPr>
          <p:cNvPicPr>
            <a:picLocks noChangeAspect="1"/>
          </p:cNvPicPr>
          <p:nvPr/>
        </p:nvPicPr>
        <p:blipFill>
          <a:blip r:embed="rId2"/>
          <a:stretch>
            <a:fillRect/>
          </a:stretch>
        </p:blipFill>
        <p:spPr>
          <a:xfrm>
            <a:off x="0" y="2570703"/>
            <a:ext cx="9144000" cy="1716593"/>
          </a:xfrm>
          <a:prstGeom prst="rect">
            <a:avLst/>
          </a:prstGeom>
        </p:spPr>
      </p:pic>
      <p:sp>
        <p:nvSpPr>
          <p:cNvPr id="5" name="TextBox 4">
            <a:extLst>
              <a:ext uri="{FF2B5EF4-FFF2-40B4-BE49-F238E27FC236}">
                <a16:creationId xmlns:a16="http://schemas.microsoft.com/office/drawing/2014/main" id="{031FE88D-A93E-6347-80EA-E0DFADEC67E6}"/>
              </a:ext>
            </a:extLst>
          </p:cNvPr>
          <p:cNvSpPr txBox="1"/>
          <p:nvPr/>
        </p:nvSpPr>
        <p:spPr>
          <a:xfrm>
            <a:off x="387706" y="1501615"/>
            <a:ext cx="8368587" cy="707886"/>
          </a:xfrm>
          <a:prstGeom prst="rect">
            <a:avLst/>
          </a:prstGeom>
          <a:noFill/>
          <a:ln>
            <a:solidFill>
              <a:schemeClr val="bg2"/>
            </a:solidFill>
          </a:ln>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4000" dirty="0">
                <a:solidFill>
                  <a:srgbClr val="0092B3"/>
                </a:solidFill>
                <a:latin typeface="Gotham Medium" pitchFamily="50" charset="0"/>
                <a:cs typeface="Gotham Medium" pitchFamily="50" charset="0"/>
              </a:rPr>
              <a:t>Applications For Microtransit</a:t>
            </a:r>
            <a:r>
              <a:rPr kumimoji="0" lang="en-US" sz="4000" b="0" i="0" u="none" strike="noStrike" kern="1200" cap="none" spc="0" normalizeH="0" baseline="0" noProof="0" dirty="0">
                <a:ln>
                  <a:noFill/>
                </a:ln>
                <a:solidFill>
                  <a:srgbClr val="0092B3"/>
                </a:solidFill>
                <a:effectLst/>
                <a:uLnTx/>
                <a:uFillTx/>
                <a:latin typeface="Gotham Medium" pitchFamily="50" charset="0"/>
                <a:ea typeface="+mn-ea"/>
                <a:cs typeface="Gotham Medium" pitchFamily="50" charset="0"/>
              </a:rPr>
              <a:t> </a:t>
            </a:r>
            <a:endParaRPr kumimoji="0" lang="en-US" sz="4000" b="0" i="0" u="none" strike="noStrike" kern="1200" cap="none" spc="0" normalizeH="0" baseline="0" noProof="0" dirty="0">
              <a:ln>
                <a:noFill/>
              </a:ln>
              <a:solidFill>
                <a:prstClr val="black"/>
              </a:solidFill>
              <a:effectLst/>
              <a:uLnTx/>
              <a:uFillTx/>
              <a:latin typeface="Palatino Linotype"/>
              <a:ea typeface="+mn-ea"/>
              <a:cs typeface="+mn-cs"/>
            </a:endParaRPr>
          </a:p>
        </p:txBody>
      </p:sp>
      <p:sp>
        <p:nvSpPr>
          <p:cNvPr id="6" name="Arrow: Left 5">
            <a:extLst>
              <a:ext uri="{FF2B5EF4-FFF2-40B4-BE49-F238E27FC236}">
                <a16:creationId xmlns:a16="http://schemas.microsoft.com/office/drawing/2014/main" id="{4F19C338-D76D-5060-8BB5-F30844C4BF6A}"/>
              </a:ext>
            </a:extLst>
          </p:cNvPr>
          <p:cNvSpPr/>
          <p:nvPr/>
        </p:nvSpPr>
        <p:spPr>
          <a:xfrm>
            <a:off x="4808306" y="3000053"/>
            <a:ext cx="3205537" cy="297951"/>
          </a:xfrm>
          <a:prstGeom prst="leftArrow">
            <a:avLst/>
          </a:prstGeom>
          <a:solidFill>
            <a:srgbClr val="C00000"/>
          </a:solidFill>
          <a:ln>
            <a:solidFill>
              <a:srgbClr val="C00000"/>
            </a:solidFill>
          </a:ln>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a:p>
        </p:txBody>
      </p:sp>
    </p:spTree>
    <p:extLst>
      <p:ext uri="{BB962C8B-B14F-4D97-AF65-F5344CB8AC3E}">
        <p14:creationId xmlns:p14="http://schemas.microsoft.com/office/powerpoint/2010/main" val="2435471556"/>
      </p:ext>
    </p:extLst>
  </p:cSld>
  <p:clrMapOvr>
    <a:masterClrMapping/>
  </p:clrMapOvr>
  <p:transition spd="med">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txBox="1">
            <a:spLocks/>
          </p:cNvSpPr>
          <p:nvPr/>
        </p:nvSpPr>
        <p:spPr>
          <a:xfrm>
            <a:off x="161925" y="915988"/>
            <a:ext cx="4562475" cy="703262"/>
          </a:xfrm>
          <a:prstGeom prst="rect">
            <a:avLst/>
          </a:prstGeom>
        </p:spPr>
        <p:txBody>
          <a:bodyPr/>
          <a:lstStyle>
            <a:lvl1pPr algn="l" rtl="0" eaLnBrk="1" latinLnBrk="0" hangingPunct="1">
              <a:spcBef>
                <a:spcPct val="0"/>
              </a:spcBef>
              <a:buNone/>
              <a:defRPr kumimoji="0" sz="3750" b="0" kern="1200">
                <a:ln>
                  <a:noFill/>
                </a:ln>
                <a:solidFill>
                  <a:schemeClr val="tx2"/>
                </a:solidFill>
                <a:effectLst/>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US" sz="3750" b="0" i="0" u="none" strike="noStrike" kern="1200" cap="none" spc="0" normalizeH="0" baseline="0" noProof="0" dirty="0">
              <a:ln>
                <a:noFill/>
              </a:ln>
              <a:solidFill>
                <a:srgbClr val="004A87"/>
              </a:solidFill>
              <a:effectLst>
                <a:outerShdw blurRad="38100" dist="38100" dir="2700000" algn="tl">
                  <a:srgbClr val="000000">
                    <a:alpha val="43137"/>
                  </a:srgbClr>
                </a:outerShdw>
              </a:effectLst>
              <a:uLnTx/>
              <a:uFillTx/>
              <a:latin typeface="Gotham Bold" pitchFamily="50" charset="0"/>
              <a:ea typeface="+mj-ea"/>
              <a:cs typeface="Gotham Bold" pitchFamily="50" charset="0"/>
            </a:endParaRPr>
          </a:p>
        </p:txBody>
      </p:sp>
      <p:sp>
        <p:nvSpPr>
          <p:cNvPr id="7" name="Content Placeholder 2"/>
          <p:cNvSpPr txBox="1">
            <a:spLocks/>
          </p:cNvSpPr>
          <p:nvPr/>
        </p:nvSpPr>
        <p:spPr>
          <a:xfrm>
            <a:off x="29191" y="2105026"/>
            <a:ext cx="4323734" cy="2806898"/>
          </a:xfrm>
          <a:prstGeom prst="rect">
            <a:avLst/>
          </a:prstGeom>
        </p:spPr>
        <p:txBody>
          <a:bodyPr/>
          <a:lstStyle>
            <a:lvl1pPr marL="205740" indent="-205740" algn="l" rtl="0" eaLnBrk="1" latinLnBrk="0" hangingPunct="1">
              <a:spcBef>
                <a:spcPct val="20000"/>
              </a:spcBef>
              <a:buClr>
                <a:schemeClr val="accent3">
                  <a:lumMod val="50000"/>
                </a:schemeClr>
              </a:buClr>
              <a:buSzPct val="95000"/>
              <a:buFont typeface="Wingdings 2"/>
              <a:buChar char=""/>
              <a:defRPr kumimoji="0" sz="1950" kern="1200">
                <a:solidFill>
                  <a:schemeClr val="tx1"/>
                </a:solidFill>
                <a:latin typeface="+mn-lt"/>
                <a:ea typeface="+mn-ea"/>
                <a:cs typeface="+mn-cs"/>
              </a:defRPr>
            </a:lvl1pPr>
            <a:lvl2pPr marL="480060" indent="-185166" algn="l" rtl="0" eaLnBrk="1" latinLnBrk="0" hangingPunct="1">
              <a:spcBef>
                <a:spcPct val="20000"/>
              </a:spcBef>
              <a:buClr>
                <a:schemeClr val="accent1">
                  <a:lumMod val="50000"/>
                </a:schemeClr>
              </a:buClr>
              <a:buSzPct val="85000"/>
              <a:buFont typeface="Wingdings 2"/>
              <a:buChar char=""/>
              <a:defRPr kumimoji="0" sz="1800" kern="1200">
                <a:solidFill>
                  <a:schemeClr val="tx1"/>
                </a:solidFill>
                <a:latin typeface="+mn-lt"/>
                <a:ea typeface="+mn-ea"/>
                <a:cs typeface="+mn-cs"/>
              </a:defRPr>
            </a:lvl2pPr>
            <a:lvl3pPr marL="685800" indent="-185166" algn="l" rtl="0" eaLnBrk="1" latinLnBrk="0" hangingPunct="1">
              <a:spcBef>
                <a:spcPct val="20000"/>
              </a:spcBef>
              <a:buClr>
                <a:schemeClr val="accent2">
                  <a:lumMod val="50000"/>
                </a:schemeClr>
              </a:buClr>
              <a:buSzPct val="70000"/>
              <a:buFont typeface="Wingdings 2"/>
              <a:buChar char=""/>
              <a:defRPr kumimoji="0" sz="1575" kern="1200">
                <a:solidFill>
                  <a:schemeClr val="tx1"/>
                </a:solidFill>
                <a:latin typeface="+mn-lt"/>
                <a:ea typeface="+mn-ea"/>
                <a:cs typeface="+mn-cs"/>
              </a:defRPr>
            </a:lvl3pPr>
            <a:lvl4pPr marL="891540" indent="-157734" algn="l" rtl="0" eaLnBrk="1" latinLnBrk="0" hangingPunct="1">
              <a:spcBef>
                <a:spcPct val="20000"/>
              </a:spcBef>
              <a:buClr>
                <a:schemeClr val="accent3">
                  <a:lumMod val="50000"/>
                </a:schemeClr>
              </a:buClr>
              <a:buSzPct val="65000"/>
              <a:buFont typeface="Wingdings 2"/>
              <a:buChar char=""/>
              <a:defRPr kumimoji="0" sz="1500" kern="1200">
                <a:solidFill>
                  <a:schemeClr val="tx1"/>
                </a:solidFill>
                <a:latin typeface="+mn-lt"/>
                <a:ea typeface="+mn-ea"/>
                <a:cs typeface="+mn-cs"/>
              </a:defRPr>
            </a:lvl4pPr>
            <a:lvl5pPr marL="1097280" indent="-157734" algn="l" rtl="0" eaLnBrk="1" latinLnBrk="0" hangingPunct="1">
              <a:spcBef>
                <a:spcPct val="20000"/>
              </a:spcBef>
              <a:buClr>
                <a:schemeClr val="accent4">
                  <a:lumMod val="75000"/>
                </a:schemeClr>
              </a:buClr>
              <a:buSzPct val="65000"/>
              <a:buFont typeface="Wingdings 2"/>
              <a:buChar char=""/>
              <a:defRPr kumimoji="0" sz="1500" kern="1200">
                <a:solidFill>
                  <a:schemeClr val="tx1"/>
                </a:solidFill>
                <a:latin typeface="+mn-lt"/>
                <a:ea typeface="+mn-ea"/>
                <a:cs typeface="+mn-cs"/>
              </a:defRPr>
            </a:lvl5pPr>
            <a:lvl6pPr marL="1303020" indent="-157734" algn="l" rtl="0" eaLnBrk="1" latinLnBrk="0" hangingPunct="1">
              <a:spcBef>
                <a:spcPct val="20000"/>
              </a:spcBef>
              <a:buClr>
                <a:schemeClr val="accent5">
                  <a:lumMod val="50000"/>
                </a:schemeClr>
              </a:buClr>
              <a:buSzPct val="80000"/>
              <a:buFont typeface="Wingdings 2"/>
              <a:buChar char=""/>
              <a:defRPr kumimoji="0" sz="1350" kern="1200">
                <a:solidFill>
                  <a:schemeClr val="tx1"/>
                </a:solidFill>
                <a:latin typeface="+mn-lt"/>
                <a:ea typeface="+mn-ea"/>
                <a:cs typeface="+mn-cs"/>
              </a:defRPr>
            </a:lvl6pPr>
            <a:lvl7pPr marL="1440180" indent="-137160" algn="l" rtl="0" eaLnBrk="1" latinLnBrk="0" hangingPunct="1">
              <a:spcBef>
                <a:spcPct val="20000"/>
              </a:spcBef>
              <a:buClr>
                <a:schemeClr val="accent6">
                  <a:lumMod val="75000"/>
                </a:schemeClr>
              </a:buClr>
              <a:buSzPct val="80000"/>
              <a:buFont typeface="Wingdings 2"/>
              <a:buChar char=""/>
              <a:defRPr kumimoji="0" sz="1200" kern="1200" baseline="0">
                <a:solidFill>
                  <a:schemeClr val="tx1"/>
                </a:solidFill>
                <a:latin typeface="+mn-lt"/>
                <a:ea typeface="+mn-ea"/>
                <a:cs typeface="+mn-cs"/>
              </a:defRPr>
            </a:lvl7pPr>
            <a:lvl8pPr marL="1645920" indent="-137160" algn="l" rtl="0" eaLnBrk="1" latinLnBrk="0" hangingPunct="1">
              <a:spcBef>
                <a:spcPct val="20000"/>
              </a:spcBef>
              <a:buClr>
                <a:schemeClr val="tx2"/>
              </a:buClr>
              <a:buChar char="•"/>
              <a:defRPr kumimoji="0" sz="1200" kern="1200">
                <a:solidFill>
                  <a:schemeClr val="tx1"/>
                </a:solidFill>
                <a:latin typeface="+mn-lt"/>
                <a:ea typeface="+mn-ea"/>
                <a:cs typeface="+mn-cs"/>
              </a:defRPr>
            </a:lvl8pPr>
            <a:lvl9pPr marL="1714500" indent="0" algn="l" rtl="0" eaLnBrk="1" latinLnBrk="0" hangingPunct="1">
              <a:spcBef>
                <a:spcPct val="20000"/>
              </a:spcBef>
              <a:buClr>
                <a:schemeClr val="tx2"/>
              </a:buClr>
              <a:buFontTx/>
              <a:buNone/>
              <a:defRPr kumimoji="0" sz="1050" kern="1200" baseline="0">
                <a:solidFill>
                  <a:schemeClr val="tx1"/>
                </a:solidFill>
                <a:latin typeface="+mn-lt"/>
                <a:ea typeface="+mn-ea"/>
                <a:cs typeface="+mn-cs"/>
              </a:defRPr>
            </a:lvl9pPr>
          </a:lstStyle>
          <a:p>
            <a:pPr marR="0" lvl="0" algn="l" defTabSz="914400" rtl="0" eaLnBrk="1" fontAlgn="auto" latinLnBrk="0" hangingPunct="1">
              <a:lnSpc>
                <a:spcPct val="100000"/>
              </a:lnSpc>
              <a:spcBef>
                <a:spcPct val="20000"/>
              </a:spcBef>
              <a:spcAft>
                <a:spcPts val="0"/>
              </a:spcAft>
              <a:buClr>
                <a:srgbClr val="27CED7">
                  <a:lumMod val="50000"/>
                </a:srgbClr>
              </a:buClr>
              <a:buSzPct val="95000"/>
              <a:buFont typeface="Wingdings" panose="05000000000000000000" pitchFamily="2" charset="2"/>
              <a:buChar char=""/>
              <a:tabLst/>
              <a:defRPr/>
            </a:pPr>
            <a:r>
              <a:rPr kumimoji="0" lang="en-US" sz="1800" b="0" i="0" u="none" strike="noStrike" kern="1200" cap="none" spc="0" normalizeH="0" baseline="0" noProof="0" dirty="0">
                <a:ln>
                  <a:noFill/>
                </a:ln>
                <a:solidFill>
                  <a:prstClr val="black"/>
                </a:solidFill>
                <a:effectLst/>
                <a:uLnTx/>
                <a:uFillTx/>
                <a:latin typeface="Gotham Book" pitchFamily="50" charset="0"/>
                <a:ea typeface="+mn-ea"/>
                <a:cs typeface="Gotham Book" pitchFamily="50" charset="0"/>
              </a:rPr>
              <a:t>Public transportation provider for the Middle Peninsula, Northern Neck, and Charles City &amp; New Kent Counties (12 counties)</a:t>
            </a:r>
          </a:p>
          <a:p>
            <a:pPr marR="0" lvl="0" algn="l" defTabSz="914400" rtl="0" eaLnBrk="1" fontAlgn="auto" latinLnBrk="0" hangingPunct="1">
              <a:lnSpc>
                <a:spcPct val="100000"/>
              </a:lnSpc>
              <a:spcBef>
                <a:spcPct val="20000"/>
              </a:spcBef>
              <a:spcAft>
                <a:spcPts val="0"/>
              </a:spcAft>
              <a:buClr>
                <a:srgbClr val="27CED7">
                  <a:lumMod val="50000"/>
                </a:srgbClr>
              </a:buClr>
              <a:buSzPct val="95000"/>
              <a:buFont typeface="Wingdings" panose="05000000000000000000" pitchFamily="2" charset="2"/>
              <a:buChar char=""/>
              <a:tabLst/>
              <a:defRPr/>
            </a:pPr>
            <a:r>
              <a:rPr lang="en-US" sz="1800" dirty="0">
                <a:solidFill>
                  <a:prstClr val="black"/>
                </a:solidFill>
                <a:latin typeface="Gotham Book" pitchFamily="50" charset="0"/>
                <a:cs typeface="Gotham Book" pitchFamily="50" charset="0"/>
              </a:rPr>
              <a:t>Demand Responsive Service (systemwide)</a:t>
            </a:r>
            <a:endParaRPr kumimoji="0" lang="en-US" sz="1800" b="0" i="0" u="none" strike="noStrike" kern="1200" cap="none" spc="0" normalizeH="0" baseline="0" noProof="0" dirty="0">
              <a:ln>
                <a:noFill/>
              </a:ln>
              <a:solidFill>
                <a:prstClr val="black"/>
              </a:solidFill>
              <a:effectLst/>
              <a:uLnTx/>
              <a:uFillTx/>
              <a:latin typeface="Gotham Book" pitchFamily="50" charset="0"/>
              <a:ea typeface="+mn-ea"/>
              <a:cs typeface="Gotham Book" pitchFamily="50" charset="0"/>
            </a:endParaRPr>
          </a:p>
          <a:p>
            <a:pPr marL="64008" marR="0" lvl="0" indent="0" algn="l" defTabSz="914400" rtl="0" eaLnBrk="1" fontAlgn="auto" latinLnBrk="0" hangingPunct="1">
              <a:lnSpc>
                <a:spcPts val="500"/>
              </a:lnSpc>
              <a:spcBef>
                <a:spcPts val="0"/>
              </a:spcBef>
              <a:spcAft>
                <a:spcPts val="0"/>
              </a:spcAft>
              <a:buClr>
                <a:srgbClr val="27CED7">
                  <a:lumMod val="50000"/>
                </a:srgbClr>
              </a:buClr>
              <a:buSzPct val="95000"/>
              <a:buFont typeface="Wingdings 2"/>
              <a:buNone/>
              <a:tabLst/>
              <a:defRPr/>
            </a:pPr>
            <a:endParaRPr kumimoji="0" lang="en-US" sz="1800" b="0" i="0" u="none" strike="noStrike" kern="1200" cap="none" spc="0" normalizeH="0" baseline="0" noProof="0" dirty="0">
              <a:ln>
                <a:noFill/>
              </a:ln>
              <a:solidFill>
                <a:prstClr val="black"/>
              </a:solidFill>
              <a:effectLst/>
              <a:uLnTx/>
              <a:uFillTx/>
              <a:latin typeface="Gotham Book" pitchFamily="50" charset="0"/>
              <a:ea typeface="+mn-ea"/>
              <a:cs typeface="Gotham Book" pitchFamily="50" charset="0"/>
            </a:endParaRPr>
          </a:p>
          <a:p>
            <a:pPr marL="0" marR="0" lvl="0" indent="0" algn="l" defTabSz="914400" rtl="0" eaLnBrk="1" fontAlgn="auto" latinLnBrk="0" hangingPunct="1">
              <a:lnSpc>
                <a:spcPct val="100000"/>
              </a:lnSpc>
              <a:spcBef>
                <a:spcPct val="20000"/>
              </a:spcBef>
              <a:spcAft>
                <a:spcPts val="0"/>
              </a:spcAft>
              <a:buClr>
                <a:srgbClr val="27CED7">
                  <a:lumMod val="50000"/>
                </a:srgbClr>
              </a:buClr>
              <a:buSzPct val="95000"/>
              <a:buFont typeface="Wingdings 2"/>
              <a:buNone/>
              <a:tabLst/>
              <a:defRPr/>
            </a:pPr>
            <a:r>
              <a:rPr kumimoji="0" lang="en-US" sz="1800" b="0" i="0" u="none" strike="noStrike" kern="1200" cap="none" spc="0" normalizeH="0" baseline="0" noProof="0" dirty="0">
                <a:ln>
                  <a:noFill/>
                </a:ln>
                <a:solidFill>
                  <a:srgbClr val="004A87"/>
                </a:solidFill>
                <a:effectLst/>
                <a:uLnTx/>
                <a:uFillTx/>
                <a:latin typeface="Gotham Book" pitchFamily="50" charset="0"/>
                <a:ea typeface="+mn-ea"/>
                <a:cs typeface="Gotham Book" pitchFamily="50" charset="0"/>
                <a:sym typeface="Wingdings" panose="05000000000000000000" pitchFamily="2" charset="2"/>
              </a:rPr>
              <a:t></a:t>
            </a:r>
            <a:r>
              <a:rPr kumimoji="0" lang="en-US" sz="1800" b="0" i="0" u="none" strike="noStrike" kern="1200" cap="none" spc="0" normalizeH="0" baseline="0" noProof="0" dirty="0">
                <a:ln>
                  <a:noFill/>
                </a:ln>
                <a:solidFill>
                  <a:prstClr val="black"/>
                </a:solidFill>
                <a:effectLst/>
                <a:uLnTx/>
                <a:uFillTx/>
                <a:latin typeface="Gotham Book" pitchFamily="50" charset="0"/>
                <a:ea typeface="+mn-ea"/>
                <a:cs typeface="Gotham Book" pitchFamily="50" charset="0"/>
                <a:sym typeface="Wingdings" panose="05000000000000000000" pitchFamily="2" charset="2"/>
              </a:rPr>
              <a:t> Two Deviated Fixed Route Lines</a:t>
            </a:r>
            <a:endParaRPr kumimoji="0" lang="en-US" sz="1800" b="0" i="0" u="none" strike="noStrike" kern="1200" cap="none" spc="0" normalizeH="0" baseline="0" noProof="0" dirty="0">
              <a:ln>
                <a:noFill/>
              </a:ln>
              <a:solidFill>
                <a:prstClr val="black"/>
              </a:solidFill>
              <a:effectLst/>
              <a:uLnTx/>
              <a:uFillTx/>
              <a:latin typeface="Gotham Book" pitchFamily="50" charset="0"/>
              <a:ea typeface="+mn-ea"/>
              <a:cs typeface="Gotham Book" pitchFamily="50" charset="0"/>
            </a:endParaRPr>
          </a:p>
          <a:p>
            <a:pPr marL="537210" marR="0" lvl="1" indent="0" algn="l" defTabSz="914400" rtl="0" eaLnBrk="1" fontAlgn="auto" latinLnBrk="0" hangingPunct="1">
              <a:lnSpc>
                <a:spcPts val="500"/>
              </a:lnSpc>
              <a:spcBef>
                <a:spcPts val="0"/>
              </a:spcBef>
              <a:spcAft>
                <a:spcPts val="0"/>
              </a:spcAft>
              <a:buClr>
                <a:srgbClr val="1CADE4">
                  <a:lumMod val="50000"/>
                </a:srgbClr>
              </a:buClr>
              <a:buSzPct val="85000"/>
              <a:buFont typeface="Wingdings 2"/>
              <a:buNone/>
              <a:tabLst/>
              <a:defRPr/>
            </a:pPr>
            <a:endParaRPr kumimoji="0" lang="en-US" sz="1800" b="0" i="0" u="none" strike="noStrike" kern="1200" cap="none" spc="0" normalizeH="0" baseline="0" noProof="0" dirty="0">
              <a:ln>
                <a:noFill/>
              </a:ln>
              <a:solidFill>
                <a:prstClr val="black"/>
              </a:solidFill>
              <a:effectLst/>
              <a:uLnTx/>
              <a:uFillTx/>
              <a:latin typeface="Gotham Book" pitchFamily="50" charset="0"/>
              <a:ea typeface="+mn-ea"/>
              <a:cs typeface="Gotham Book" pitchFamily="50" charset="0"/>
            </a:endParaRPr>
          </a:p>
          <a:p>
            <a:pPr marL="0" marR="0" lvl="0" indent="0" algn="l" defTabSz="914400" rtl="0" eaLnBrk="1" fontAlgn="auto" latinLnBrk="0" hangingPunct="1">
              <a:lnSpc>
                <a:spcPct val="100000"/>
              </a:lnSpc>
              <a:spcBef>
                <a:spcPct val="20000"/>
              </a:spcBef>
              <a:spcAft>
                <a:spcPts val="0"/>
              </a:spcAft>
              <a:buClr>
                <a:srgbClr val="27CED7">
                  <a:lumMod val="50000"/>
                </a:srgbClr>
              </a:buClr>
              <a:buSzPct val="95000"/>
              <a:buFont typeface="Wingdings 2"/>
              <a:buNone/>
              <a:tabLst/>
              <a:defRPr/>
            </a:pPr>
            <a:r>
              <a:rPr kumimoji="0" lang="en-US" sz="1800" b="0" i="0" u="none" strike="noStrike" kern="1200" cap="none" spc="0" normalizeH="0" baseline="0" noProof="0" dirty="0">
                <a:ln>
                  <a:noFill/>
                </a:ln>
                <a:solidFill>
                  <a:srgbClr val="004A87"/>
                </a:solidFill>
                <a:effectLst/>
                <a:uLnTx/>
                <a:uFillTx/>
                <a:latin typeface="Gotham Book" pitchFamily="50" charset="0"/>
                <a:ea typeface="+mn-ea"/>
                <a:cs typeface="Gotham Book" pitchFamily="50" charset="0"/>
                <a:sym typeface="Wingdings" panose="05000000000000000000" pitchFamily="2" charset="2"/>
              </a:rPr>
              <a:t></a:t>
            </a:r>
            <a:r>
              <a:rPr kumimoji="0" lang="en-US" sz="1800" b="0" i="0" u="none" strike="noStrike" kern="1200" cap="none" spc="0" normalizeH="0" baseline="0" noProof="0" dirty="0">
                <a:ln>
                  <a:noFill/>
                </a:ln>
                <a:solidFill>
                  <a:prstClr val="black"/>
                </a:solidFill>
                <a:effectLst/>
                <a:uLnTx/>
                <a:uFillTx/>
                <a:latin typeface="Gotham Book" pitchFamily="50" charset="0"/>
                <a:ea typeface="+mn-ea"/>
                <a:cs typeface="Gotham Book" pitchFamily="50" charset="0"/>
                <a:sym typeface="Wingdings" panose="05000000000000000000" pitchFamily="2" charset="2"/>
              </a:rPr>
              <a:t> </a:t>
            </a:r>
            <a:r>
              <a:rPr kumimoji="0" lang="en-US" sz="1800" b="0" i="0" u="none" strike="noStrike" kern="1200" cap="none" spc="0" normalizeH="0" baseline="0" noProof="0" dirty="0">
                <a:ln>
                  <a:noFill/>
                </a:ln>
                <a:solidFill>
                  <a:prstClr val="black"/>
                </a:solidFill>
                <a:effectLst/>
                <a:uLnTx/>
                <a:uFillTx/>
                <a:latin typeface="Gotham Book" pitchFamily="50" charset="0"/>
                <a:ea typeface="+mn-ea"/>
                <a:cs typeface="Gotham Book" pitchFamily="50" charset="0"/>
              </a:rPr>
              <a:t>Mobility Management</a:t>
            </a:r>
          </a:p>
          <a:p>
            <a:pPr marL="537210" marR="0" lvl="1" indent="0" algn="l" defTabSz="914400" rtl="0" eaLnBrk="1" fontAlgn="auto" latinLnBrk="0" hangingPunct="1">
              <a:lnSpc>
                <a:spcPts val="500"/>
              </a:lnSpc>
              <a:spcBef>
                <a:spcPts val="0"/>
              </a:spcBef>
              <a:spcAft>
                <a:spcPts val="0"/>
              </a:spcAft>
              <a:buClr>
                <a:srgbClr val="1CADE4">
                  <a:lumMod val="50000"/>
                </a:srgbClr>
              </a:buClr>
              <a:buSzPct val="85000"/>
              <a:buFont typeface="Wingdings 2"/>
              <a:buNone/>
              <a:tabLst/>
              <a:defRPr/>
            </a:pPr>
            <a:endParaRPr kumimoji="0" lang="en-US" sz="1800" b="0" i="0" u="none" strike="noStrike" kern="1200" cap="none" spc="0" normalizeH="0" baseline="0" noProof="0" dirty="0">
              <a:ln>
                <a:noFill/>
              </a:ln>
              <a:solidFill>
                <a:prstClr val="black"/>
              </a:solidFill>
              <a:effectLst/>
              <a:uLnTx/>
              <a:uFillTx/>
              <a:latin typeface="Gotham Book" pitchFamily="50" charset="0"/>
              <a:ea typeface="+mn-ea"/>
              <a:cs typeface="Gotham Book" pitchFamily="50" charset="0"/>
            </a:endParaRPr>
          </a:p>
          <a:p>
            <a:pPr marR="0" lvl="0" algn="l" defTabSz="914400" rtl="0" eaLnBrk="1" fontAlgn="auto" latinLnBrk="0" hangingPunct="1">
              <a:lnSpc>
                <a:spcPct val="100000"/>
              </a:lnSpc>
              <a:spcBef>
                <a:spcPct val="20000"/>
              </a:spcBef>
              <a:spcAft>
                <a:spcPts val="0"/>
              </a:spcAft>
              <a:buClr>
                <a:srgbClr val="27CED7">
                  <a:lumMod val="50000"/>
                </a:srgbClr>
              </a:buClr>
              <a:buSzPct val="95000"/>
              <a:buFont typeface="Wingdings" panose="05000000000000000000" pitchFamily="2" charset="2"/>
              <a:buChar char=""/>
              <a:tabLst/>
              <a:defRPr/>
            </a:pPr>
            <a:r>
              <a:rPr kumimoji="0" lang="en-US" sz="1800" b="0" i="0" u="none" strike="noStrike" kern="1200" cap="none" spc="0" normalizeH="0" baseline="0" noProof="0" dirty="0">
                <a:ln>
                  <a:noFill/>
                </a:ln>
                <a:solidFill>
                  <a:prstClr val="black"/>
                </a:solidFill>
                <a:effectLst/>
                <a:uLnTx/>
                <a:uFillTx/>
                <a:latin typeface="Gotham Book" pitchFamily="50" charset="0"/>
                <a:ea typeface="+mn-ea"/>
                <a:cs typeface="Gotham Book" pitchFamily="50" charset="0"/>
                <a:sym typeface="Wingdings" panose="05000000000000000000" pitchFamily="2" charset="2"/>
              </a:rPr>
              <a:t>Three </a:t>
            </a:r>
            <a:r>
              <a:rPr kumimoji="0" lang="en-US" sz="1800" b="0" i="0" u="none" strike="noStrike" kern="1200" cap="none" spc="0" normalizeH="0" baseline="0" noProof="0" dirty="0">
                <a:ln>
                  <a:noFill/>
                </a:ln>
                <a:solidFill>
                  <a:prstClr val="black"/>
                </a:solidFill>
                <a:effectLst/>
                <a:uLnTx/>
                <a:uFillTx/>
                <a:latin typeface="Gotham Book" pitchFamily="50" charset="0"/>
                <a:ea typeface="+mn-ea"/>
                <a:cs typeface="Gotham Book" pitchFamily="50" charset="0"/>
              </a:rPr>
              <a:t>Seasonal Trolleys</a:t>
            </a:r>
          </a:p>
          <a:p>
            <a:pPr marR="0" lvl="0" algn="l" defTabSz="914400" rtl="0" eaLnBrk="1" fontAlgn="auto" latinLnBrk="0" hangingPunct="1">
              <a:lnSpc>
                <a:spcPct val="100000"/>
              </a:lnSpc>
              <a:spcBef>
                <a:spcPct val="20000"/>
              </a:spcBef>
              <a:spcAft>
                <a:spcPts val="0"/>
              </a:spcAft>
              <a:buClr>
                <a:srgbClr val="27CED7">
                  <a:lumMod val="50000"/>
                </a:srgbClr>
              </a:buClr>
              <a:buSzPct val="95000"/>
              <a:buFont typeface="Wingdings" panose="05000000000000000000" pitchFamily="2" charset="2"/>
              <a:buChar char=""/>
              <a:tabLst/>
              <a:defRPr/>
            </a:pPr>
            <a:r>
              <a:rPr lang="en-US" sz="1800" dirty="0">
                <a:solidFill>
                  <a:prstClr val="black"/>
                </a:solidFill>
                <a:latin typeface="Gotham Book" pitchFamily="50" charset="0"/>
                <a:cs typeface="Gotham Book" pitchFamily="50" charset="0"/>
              </a:rPr>
              <a:t>Microtransit </a:t>
            </a:r>
          </a:p>
          <a:p>
            <a:pPr marR="0" lvl="0" algn="l" defTabSz="914400" rtl="0" eaLnBrk="1" fontAlgn="auto" latinLnBrk="0" hangingPunct="1">
              <a:lnSpc>
                <a:spcPct val="100000"/>
              </a:lnSpc>
              <a:spcBef>
                <a:spcPct val="20000"/>
              </a:spcBef>
              <a:spcAft>
                <a:spcPts val="0"/>
              </a:spcAft>
              <a:buClr>
                <a:srgbClr val="27CED7">
                  <a:lumMod val="50000"/>
                </a:srgbClr>
              </a:buClr>
              <a:buSzPct val="95000"/>
              <a:buFont typeface="Wingdings" panose="05000000000000000000" pitchFamily="2" charset="2"/>
              <a:buChar char=""/>
              <a:tabLst/>
              <a:defRPr/>
            </a:pPr>
            <a:r>
              <a:rPr kumimoji="0" lang="en-US" sz="1800" b="0" i="0" u="none" strike="noStrike" kern="1200" cap="none" spc="0" normalizeH="0" baseline="0" noProof="0" dirty="0">
                <a:ln>
                  <a:noFill/>
                </a:ln>
                <a:solidFill>
                  <a:prstClr val="black"/>
                </a:solidFill>
                <a:effectLst/>
                <a:uLnTx/>
                <a:uFillTx/>
                <a:latin typeface="Gotham Book" pitchFamily="50" charset="0"/>
                <a:ea typeface="+mn-ea"/>
                <a:cs typeface="Gotham Book" pitchFamily="50" charset="0"/>
              </a:rPr>
              <a:t>Averaging 10.1 miles per trip</a:t>
            </a:r>
          </a:p>
        </p:txBody>
      </p:sp>
      <p:pic>
        <p:nvPicPr>
          <p:cNvPr id="11271" name="Picture 9"/>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607300" y="6132513"/>
            <a:ext cx="1249363" cy="582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xtBox 8">
            <a:extLst>
              <a:ext uri="{FF2B5EF4-FFF2-40B4-BE49-F238E27FC236}">
                <a16:creationId xmlns:a16="http://schemas.microsoft.com/office/drawing/2014/main" id="{5F8C2D3B-21D8-4931-97AD-DDC117240B58}"/>
              </a:ext>
            </a:extLst>
          </p:cNvPr>
          <p:cNvSpPr txBox="1"/>
          <p:nvPr/>
        </p:nvSpPr>
        <p:spPr>
          <a:xfrm>
            <a:off x="469901" y="1023735"/>
            <a:ext cx="4584582" cy="707886"/>
          </a:xfrm>
          <a:prstGeom prst="rect">
            <a:avLst/>
          </a:prstGeom>
          <a:noFill/>
          <a:ln>
            <a:solidFill>
              <a:schemeClr val="bg2"/>
            </a:solidFill>
          </a:ln>
        </p:spPr>
        <p:txBody>
          <a:bodyPr wrap="square">
            <a:spAutoFit/>
          </a:bodyPr>
          <a:lstStyle/>
          <a:p>
            <a:r>
              <a:rPr kumimoji="0" lang="en-US" sz="4000" b="0" i="0" u="none" strike="noStrike" kern="1200" cap="none" spc="0" normalizeH="0" baseline="0" noProof="0" dirty="0">
                <a:ln>
                  <a:noFill/>
                </a:ln>
                <a:solidFill>
                  <a:srgbClr val="0092B3"/>
                </a:solidFill>
                <a:effectLst/>
                <a:uLnTx/>
                <a:uFillTx/>
                <a:latin typeface="Gotham Medium" pitchFamily="50" charset="0"/>
                <a:ea typeface="+mj-ea"/>
                <a:cs typeface="Gotham Medium" pitchFamily="50" charset="0"/>
              </a:rPr>
              <a:t>Bay </a:t>
            </a:r>
            <a:r>
              <a:rPr lang="en-US" sz="4000" dirty="0">
                <a:solidFill>
                  <a:srgbClr val="0092B3"/>
                </a:solidFill>
                <a:latin typeface="Gotham Medium" pitchFamily="50" charset="0"/>
                <a:ea typeface="+mj-ea"/>
                <a:cs typeface="Gotham Medium" pitchFamily="50" charset="0"/>
              </a:rPr>
              <a:t>Transit</a:t>
            </a:r>
            <a:r>
              <a:rPr kumimoji="0" lang="en-US" sz="4000" b="0" i="0" u="none" strike="noStrike" kern="1200" cap="none" spc="0" normalizeH="0" baseline="0" noProof="0" dirty="0">
                <a:ln>
                  <a:noFill/>
                </a:ln>
                <a:solidFill>
                  <a:srgbClr val="0092B3"/>
                </a:solidFill>
                <a:effectLst/>
                <a:uLnTx/>
                <a:uFillTx/>
                <a:latin typeface="Gotham Medium" pitchFamily="50" charset="0"/>
                <a:ea typeface="+mj-ea"/>
                <a:cs typeface="Gotham Medium" pitchFamily="50" charset="0"/>
              </a:rPr>
              <a:t> </a:t>
            </a:r>
            <a:endParaRPr lang="en-US" sz="4000" dirty="0"/>
          </a:p>
        </p:txBody>
      </p:sp>
      <p:pic>
        <p:nvPicPr>
          <p:cNvPr id="2" name="Picture 1">
            <a:extLst>
              <a:ext uri="{FF2B5EF4-FFF2-40B4-BE49-F238E27FC236}">
                <a16:creationId xmlns:a16="http://schemas.microsoft.com/office/drawing/2014/main" id="{9859C41B-5AFC-21E4-925B-460C759ED5C8}"/>
              </a:ext>
            </a:extLst>
          </p:cNvPr>
          <p:cNvPicPr>
            <a:picLocks noChangeAspect="1"/>
          </p:cNvPicPr>
          <p:nvPr/>
        </p:nvPicPr>
        <p:blipFill>
          <a:blip r:embed="rId4"/>
          <a:stretch>
            <a:fillRect/>
          </a:stretch>
        </p:blipFill>
        <p:spPr>
          <a:xfrm>
            <a:off x="4212372" y="1839369"/>
            <a:ext cx="4940895" cy="4220348"/>
          </a:xfrm>
          <a:prstGeom prst="rect">
            <a:avLst/>
          </a:prstGeom>
        </p:spPr>
      </p:pic>
    </p:spTree>
  </p:cSld>
  <p:clrMapOvr>
    <a:masterClrMapping/>
  </p:clrMapOvr>
  <p:transition spd="med">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txBox="1">
            <a:spLocks/>
          </p:cNvSpPr>
          <p:nvPr/>
        </p:nvSpPr>
        <p:spPr>
          <a:xfrm>
            <a:off x="161925" y="915988"/>
            <a:ext cx="4562475" cy="703262"/>
          </a:xfrm>
          <a:prstGeom prst="rect">
            <a:avLst/>
          </a:prstGeom>
        </p:spPr>
        <p:txBody>
          <a:bodyPr/>
          <a:lstStyle>
            <a:lvl1pPr algn="l" rtl="0" eaLnBrk="1" latinLnBrk="0" hangingPunct="1">
              <a:spcBef>
                <a:spcPct val="0"/>
              </a:spcBef>
              <a:buNone/>
              <a:defRPr kumimoji="0" sz="3750" b="0" kern="1200">
                <a:ln>
                  <a:noFill/>
                </a:ln>
                <a:solidFill>
                  <a:schemeClr val="tx2"/>
                </a:solidFill>
                <a:effectLst/>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US" sz="3750" b="0" i="0" u="none" strike="noStrike" kern="1200" cap="none" spc="0" normalizeH="0" baseline="0" noProof="0" dirty="0">
              <a:ln>
                <a:noFill/>
              </a:ln>
              <a:solidFill>
                <a:srgbClr val="004A87"/>
              </a:solidFill>
              <a:effectLst>
                <a:outerShdw blurRad="38100" dist="38100" dir="2700000" algn="tl">
                  <a:srgbClr val="000000">
                    <a:alpha val="43137"/>
                  </a:srgbClr>
                </a:outerShdw>
              </a:effectLst>
              <a:uLnTx/>
              <a:uFillTx/>
              <a:latin typeface="Gotham Bold" pitchFamily="50" charset="0"/>
              <a:ea typeface="+mj-ea"/>
              <a:cs typeface="Gotham Bold" pitchFamily="50" charset="0"/>
            </a:endParaRPr>
          </a:p>
        </p:txBody>
      </p:sp>
      <p:sp>
        <p:nvSpPr>
          <p:cNvPr id="7" name="Content Placeholder 2"/>
          <p:cNvSpPr txBox="1">
            <a:spLocks/>
          </p:cNvSpPr>
          <p:nvPr/>
        </p:nvSpPr>
        <p:spPr>
          <a:xfrm>
            <a:off x="1385887" y="2205288"/>
            <a:ext cx="6372225" cy="2077002"/>
          </a:xfrm>
          <a:prstGeom prst="rect">
            <a:avLst/>
          </a:prstGeom>
        </p:spPr>
        <p:txBody>
          <a:bodyPr/>
          <a:lstStyle>
            <a:lvl1pPr marL="205740" indent="-205740" algn="l" rtl="0" eaLnBrk="1" latinLnBrk="0" hangingPunct="1">
              <a:spcBef>
                <a:spcPct val="20000"/>
              </a:spcBef>
              <a:buClr>
                <a:schemeClr val="accent3">
                  <a:lumMod val="50000"/>
                </a:schemeClr>
              </a:buClr>
              <a:buSzPct val="95000"/>
              <a:buFont typeface="Wingdings 2"/>
              <a:buChar char=""/>
              <a:defRPr kumimoji="0" sz="1950" kern="1200">
                <a:solidFill>
                  <a:schemeClr val="tx1"/>
                </a:solidFill>
                <a:latin typeface="+mn-lt"/>
                <a:ea typeface="+mn-ea"/>
                <a:cs typeface="+mn-cs"/>
              </a:defRPr>
            </a:lvl1pPr>
            <a:lvl2pPr marL="480060" indent="-185166" algn="l" rtl="0" eaLnBrk="1" latinLnBrk="0" hangingPunct="1">
              <a:spcBef>
                <a:spcPct val="20000"/>
              </a:spcBef>
              <a:buClr>
                <a:schemeClr val="accent1">
                  <a:lumMod val="50000"/>
                </a:schemeClr>
              </a:buClr>
              <a:buSzPct val="85000"/>
              <a:buFont typeface="Wingdings 2"/>
              <a:buChar char=""/>
              <a:defRPr kumimoji="0" sz="1800" kern="1200">
                <a:solidFill>
                  <a:schemeClr val="tx1"/>
                </a:solidFill>
                <a:latin typeface="+mn-lt"/>
                <a:ea typeface="+mn-ea"/>
                <a:cs typeface="+mn-cs"/>
              </a:defRPr>
            </a:lvl2pPr>
            <a:lvl3pPr marL="685800" indent="-185166" algn="l" rtl="0" eaLnBrk="1" latinLnBrk="0" hangingPunct="1">
              <a:spcBef>
                <a:spcPct val="20000"/>
              </a:spcBef>
              <a:buClr>
                <a:schemeClr val="accent2">
                  <a:lumMod val="50000"/>
                </a:schemeClr>
              </a:buClr>
              <a:buSzPct val="70000"/>
              <a:buFont typeface="Wingdings 2"/>
              <a:buChar char=""/>
              <a:defRPr kumimoji="0" sz="1575" kern="1200">
                <a:solidFill>
                  <a:schemeClr val="tx1"/>
                </a:solidFill>
                <a:latin typeface="+mn-lt"/>
                <a:ea typeface="+mn-ea"/>
                <a:cs typeface="+mn-cs"/>
              </a:defRPr>
            </a:lvl3pPr>
            <a:lvl4pPr marL="891540" indent="-157734" algn="l" rtl="0" eaLnBrk="1" latinLnBrk="0" hangingPunct="1">
              <a:spcBef>
                <a:spcPct val="20000"/>
              </a:spcBef>
              <a:buClr>
                <a:schemeClr val="accent3">
                  <a:lumMod val="50000"/>
                </a:schemeClr>
              </a:buClr>
              <a:buSzPct val="65000"/>
              <a:buFont typeface="Wingdings 2"/>
              <a:buChar char=""/>
              <a:defRPr kumimoji="0" sz="1500" kern="1200">
                <a:solidFill>
                  <a:schemeClr val="tx1"/>
                </a:solidFill>
                <a:latin typeface="+mn-lt"/>
                <a:ea typeface="+mn-ea"/>
                <a:cs typeface="+mn-cs"/>
              </a:defRPr>
            </a:lvl4pPr>
            <a:lvl5pPr marL="1097280" indent="-157734" algn="l" rtl="0" eaLnBrk="1" latinLnBrk="0" hangingPunct="1">
              <a:spcBef>
                <a:spcPct val="20000"/>
              </a:spcBef>
              <a:buClr>
                <a:schemeClr val="accent4">
                  <a:lumMod val="75000"/>
                </a:schemeClr>
              </a:buClr>
              <a:buSzPct val="65000"/>
              <a:buFont typeface="Wingdings 2"/>
              <a:buChar char=""/>
              <a:defRPr kumimoji="0" sz="1500" kern="1200">
                <a:solidFill>
                  <a:schemeClr val="tx1"/>
                </a:solidFill>
                <a:latin typeface="+mn-lt"/>
                <a:ea typeface="+mn-ea"/>
                <a:cs typeface="+mn-cs"/>
              </a:defRPr>
            </a:lvl5pPr>
            <a:lvl6pPr marL="1303020" indent="-157734" algn="l" rtl="0" eaLnBrk="1" latinLnBrk="0" hangingPunct="1">
              <a:spcBef>
                <a:spcPct val="20000"/>
              </a:spcBef>
              <a:buClr>
                <a:schemeClr val="accent5">
                  <a:lumMod val="50000"/>
                </a:schemeClr>
              </a:buClr>
              <a:buSzPct val="80000"/>
              <a:buFont typeface="Wingdings 2"/>
              <a:buChar char=""/>
              <a:defRPr kumimoji="0" sz="1350" kern="1200">
                <a:solidFill>
                  <a:schemeClr val="tx1"/>
                </a:solidFill>
                <a:latin typeface="+mn-lt"/>
                <a:ea typeface="+mn-ea"/>
                <a:cs typeface="+mn-cs"/>
              </a:defRPr>
            </a:lvl6pPr>
            <a:lvl7pPr marL="1440180" indent="-137160" algn="l" rtl="0" eaLnBrk="1" latinLnBrk="0" hangingPunct="1">
              <a:spcBef>
                <a:spcPct val="20000"/>
              </a:spcBef>
              <a:buClr>
                <a:schemeClr val="accent6">
                  <a:lumMod val="75000"/>
                </a:schemeClr>
              </a:buClr>
              <a:buSzPct val="80000"/>
              <a:buFont typeface="Wingdings 2"/>
              <a:buChar char=""/>
              <a:defRPr kumimoji="0" sz="1200" kern="1200" baseline="0">
                <a:solidFill>
                  <a:schemeClr val="tx1"/>
                </a:solidFill>
                <a:latin typeface="+mn-lt"/>
                <a:ea typeface="+mn-ea"/>
                <a:cs typeface="+mn-cs"/>
              </a:defRPr>
            </a:lvl7pPr>
            <a:lvl8pPr marL="1645920" indent="-137160" algn="l" rtl="0" eaLnBrk="1" latinLnBrk="0" hangingPunct="1">
              <a:spcBef>
                <a:spcPct val="20000"/>
              </a:spcBef>
              <a:buClr>
                <a:schemeClr val="tx2"/>
              </a:buClr>
              <a:buChar char="•"/>
              <a:defRPr kumimoji="0" sz="1200" kern="1200">
                <a:solidFill>
                  <a:schemeClr val="tx1"/>
                </a:solidFill>
                <a:latin typeface="+mn-lt"/>
                <a:ea typeface="+mn-ea"/>
                <a:cs typeface="+mn-cs"/>
              </a:defRPr>
            </a:lvl8pPr>
            <a:lvl9pPr marL="1714500" indent="0" algn="l" rtl="0" eaLnBrk="1" latinLnBrk="0" hangingPunct="1">
              <a:spcBef>
                <a:spcPct val="20000"/>
              </a:spcBef>
              <a:buClr>
                <a:schemeClr val="tx2"/>
              </a:buClr>
              <a:buFontTx/>
              <a:buNone/>
              <a:defRPr kumimoji="0" sz="1050" kern="1200" baseline="0">
                <a:solidFill>
                  <a:schemeClr val="tx1"/>
                </a:solidFill>
                <a:latin typeface="+mn-lt"/>
                <a:ea typeface="+mn-ea"/>
                <a:cs typeface="+mn-cs"/>
              </a:defRPr>
            </a:lvl9pPr>
          </a:lstStyle>
          <a:p>
            <a:pPr marL="0" indent="0">
              <a:buClr>
                <a:srgbClr val="27CED7">
                  <a:lumMod val="50000"/>
                </a:srgbClr>
              </a:buClr>
              <a:buNone/>
              <a:defRPr/>
            </a:pPr>
            <a:r>
              <a:rPr kumimoji="0" lang="en-US" sz="2400" b="0" i="0" u="none" strike="noStrike" kern="1200" cap="none" spc="0" normalizeH="0" baseline="0" noProof="0" dirty="0">
                <a:ln>
                  <a:noFill/>
                </a:ln>
                <a:solidFill>
                  <a:srgbClr val="004A87"/>
                </a:solidFill>
                <a:effectLst/>
                <a:uLnTx/>
                <a:uFillTx/>
                <a:latin typeface="Gotham" panose="02000504050000020004" pitchFamily="2" charset="0"/>
                <a:ea typeface="+mn-ea"/>
                <a:cs typeface="+mn-cs"/>
                <a:sym typeface="Wingdings" panose="05000000000000000000" pitchFamily="2" charset="2"/>
              </a:rPr>
              <a:t></a:t>
            </a:r>
            <a:r>
              <a:rPr kumimoji="0" lang="en-US" sz="2400" b="1" i="0" u="none" strike="noStrike" kern="1200" cap="none" spc="0" normalizeH="0" baseline="0" noProof="0" dirty="0">
                <a:ln>
                  <a:noFill/>
                </a:ln>
                <a:solidFill>
                  <a:srgbClr val="2683C6"/>
                </a:solidFill>
                <a:effectLst/>
                <a:uLnTx/>
                <a:uFillTx/>
                <a:latin typeface="Gotham" panose="02000504050000020004" pitchFamily="2" charset="0"/>
                <a:ea typeface="+mn-ea"/>
                <a:cs typeface="+mn-cs"/>
                <a:sym typeface="Wingdings" panose="05000000000000000000" pitchFamily="2" charset="2"/>
              </a:rPr>
              <a:t> </a:t>
            </a:r>
            <a:r>
              <a:rPr kumimoji="0" lang="en-US" sz="2400" b="0" i="0" u="none" strike="noStrike" kern="1200" cap="none" spc="0" normalizeH="0" baseline="0" noProof="0" dirty="0">
                <a:ln>
                  <a:noFill/>
                </a:ln>
                <a:solidFill>
                  <a:prstClr val="black"/>
                </a:solidFill>
                <a:effectLst/>
                <a:uLnTx/>
                <a:uFillTx/>
                <a:latin typeface="Gotham Book" pitchFamily="50" charset="0"/>
                <a:ea typeface="+mn-ea"/>
                <a:cs typeface="Gotham Book" pitchFamily="50" charset="0"/>
              </a:rPr>
              <a:t>82.6 % of Bay Transit’s services.  </a:t>
            </a:r>
          </a:p>
          <a:p>
            <a:pPr marL="64008" marR="0" lvl="0" indent="0" algn="l" defTabSz="914400" rtl="0" eaLnBrk="1" fontAlgn="auto" latinLnBrk="0" hangingPunct="1">
              <a:lnSpc>
                <a:spcPts val="500"/>
              </a:lnSpc>
              <a:spcBef>
                <a:spcPts val="0"/>
              </a:spcBef>
              <a:spcAft>
                <a:spcPts val="0"/>
              </a:spcAft>
              <a:buClr>
                <a:srgbClr val="27CED7">
                  <a:lumMod val="50000"/>
                </a:srgbClr>
              </a:buClr>
              <a:buSzPct val="95000"/>
              <a:buFont typeface="Wingdings 2"/>
              <a:buNone/>
              <a:tabLst/>
              <a:defRPr/>
            </a:pPr>
            <a:endParaRPr kumimoji="0" lang="en-US" sz="2400" b="0" i="0" u="none" strike="noStrike" kern="1200" cap="none" spc="0" normalizeH="0" baseline="0" noProof="0" dirty="0">
              <a:ln>
                <a:noFill/>
              </a:ln>
              <a:solidFill>
                <a:prstClr val="black"/>
              </a:solidFill>
              <a:effectLst/>
              <a:uLnTx/>
              <a:uFillTx/>
              <a:latin typeface="Gotham Book" pitchFamily="50" charset="0"/>
              <a:ea typeface="+mn-ea"/>
              <a:cs typeface="Gotham Book" pitchFamily="50" charset="0"/>
            </a:endParaRPr>
          </a:p>
          <a:p>
            <a:pPr marL="0" marR="0" lvl="0" indent="0" algn="l" defTabSz="914400" rtl="0" eaLnBrk="1" fontAlgn="auto" latinLnBrk="0" hangingPunct="1">
              <a:lnSpc>
                <a:spcPct val="100000"/>
              </a:lnSpc>
              <a:spcBef>
                <a:spcPct val="20000"/>
              </a:spcBef>
              <a:spcAft>
                <a:spcPts val="0"/>
              </a:spcAft>
              <a:buClr>
                <a:srgbClr val="27CED7">
                  <a:lumMod val="50000"/>
                </a:srgbClr>
              </a:buClr>
              <a:buSzPct val="95000"/>
              <a:buFont typeface="Wingdings 2"/>
              <a:buNone/>
              <a:tabLst/>
              <a:defRPr/>
            </a:pPr>
            <a:r>
              <a:rPr kumimoji="0" lang="en-US" sz="2400" b="0" i="0" u="none" strike="noStrike" kern="1200" cap="none" spc="0" normalizeH="0" baseline="0" noProof="0" dirty="0">
                <a:ln>
                  <a:noFill/>
                </a:ln>
                <a:solidFill>
                  <a:srgbClr val="004A87"/>
                </a:solidFill>
                <a:effectLst/>
                <a:uLnTx/>
                <a:uFillTx/>
                <a:latin typeface="Gotham Book" pitchFamily="50" charset="0"/>
                <a:ea typeface="+mn-ea"/>
                <a:cs typeface="Gotham Book" pitchFamily="50" charset="0"/>
                <a:sym typeface="Wingdings" panose="05000000000000000000" pitchFamily="2" charset="2"/>
              </a:rPr>
              <a:t></a:t>
            </a:r>
            <a:r>
              <a:rPr kumimoji="0" lang="en-US" sz="2400" b="0" i="0" u="none" strike="noStrike" kern="1200" cap="none" spc="0" normalizeH="0" baseline="0" noProof="0" dirty="0">
                <a:ln>
                  <a:noFill/>
                </a:ln>
                <a:solidFill>
                  <a:prstClr val="black"/>
                </a:solidFill>
                <a:effectLst/>
                <a:uLnTx/>
                <a:uFillTx/>
                <a:latin typeface="Gotham Book" pitchFamily="50" charset="0"/>
                <a:ea typeface="+mn-ea"/>
                <a:cs typeface="Gotham Book" pitchFamily="50" charset="0"/>
                <a:sym typeface="Wingdings" panose="05000000000000000000" pitchFamily="2" charset="2"/>
              </a:rPr>
              <a:t> Requires </a:t>
            </a:r>
            <a:r>
              <a:rPr lang="en-US" sz="2400" dirty="0">
                <a:solidFill>
                  <a:prstClr val="black"/>
                </a:solidFill>
                <a:latin typeface="Gotham Book" pitchFamily="50" charset="0"/>
                <a:cs typeface="Gotham Book" pitchFamily="50" charset="0"/>
                <a:sym typeface="Wingdings" panose="05000000000000000000" pitchFamily="2" charset="2"/>
              </a:rPr>
              <a:t>24-hour reservations</a:t>
            </a:r>
            <a:endParaRPr kumimoji="0" lang="en-US" sz="2400" b="0" i="0" u="none" strike="noStrike" kern="1200" cap="none" spc="0" normalizeH="0" baseline="0" noProof="0" dirty="0">
              <a:ln>
                <a:noFill/>
              </a:ln>
              <a:solidFill>
                <a:prstClr val="black"/>
              </a:solidFill>
              <a:effectLst/>
              <a:uLnTx/>
              <a:uFillTx/>
              <a:latin typeface="Gotham Book" pitchFamily="50" charset="0"/>
              <a:ea typeface="+mn-ea"/>
              <a:cs typeface="Gotham Book" pitchFamily="50" charset="0"/>
            </a:endParaRPr>
          </a:p>
          <a:p>
            <a:pPr marL="537210" marR="0" lvl="1" indent="0" algn="l" defTabSz="914400" rtl="0" eaLnBrk="1" fontAlgn="auto" latinLnBrk="0" hangingPunct="1">
              <a:lnSpc>
                <a:spcPts val="500"/>
              </a:lnSpc>
              <a:spcBef>
                <a:spcPts val="0"/>
              </a:spcBef>
              <a:spcAft>
                <a:spcPts val="0"/>
              </a:spcAft>
              <a:buClr>
                <a:srgbClr val="1CADE4">
                  <a:lumMod val="50000"/>
                </a:srgbClr>
              </a:buClr>
              <a:buSzPct val="85000"/>
              <a:buFont typeface="Wingdings 2"/>
              <a:buNone/>
              <a:tabLst/>
              <a:defRPr/>
            </a:pPr>
            <a:endParaRPr kumimoji="0" lang="en-US" sz="2400" b="0" i="0" u="none" strike="noStrike" kern="1200" cap="none" spc="0" normalizeH="0" baseline="0" noProof="0" dirty="0">
              <a:ln>
                <a:noFill/>
              </a:ln>
              <a:solidFill>
                <a:prstClr val="black"/>
              </a:solidFill>
              <a:effectLst/>
              <a:uLnTx/>
              <a:uFillTx/>
              <a:latin typeface="Gotham Book" pitchFamily="50" charset="0"/>
              <a:ea typeface="+mn-ea"/>
              <a:cs typeface="Gotham Book" pitchFamily="50" charset="0"/>
            </a:endParaRPr>
          </a:p>
          <a:p>
            <a:pPr marL="0" marR="0" lvl="0" indent="0" algn="l" defTabSz="914400" rtl="0" eaLnBrk="1" fontAlgn="auto" latinLnBrk="0" hangingPunct="1">
              <a:lnSpc>
                <a:spcPct val="100000"/>
              </a:lnSpc>
              <a:spcBef>
                <a:spcPct val="20000"/>
              </a:spcBef>
              <a:spcAft>
                <a:spcPts val="0"/>
              </a:spcAft>
              <a:buClr>
                <a:srgbClr val="27CED7">
                  <a:lumMod val="50000"/>
                </a:srgbClr>
              </a:buClr>
              <a:buSzPct val="95000"/>
              <a:buFont typeface="Wingdings 2"/>
              <a:buNone/>
              <a:tabLst/>
              <a:defRPr/>
            </a:pPr>
            <a:r>
              <a:rPr kumimoji="0" lang="en-US" sz="2400" b="0" i="0" u="none" strike="noStrike" kern="1200" cap="none" spc="0" normalizeH="0" baseline="0" noProof="0" dirty="0">
                <a:ln>
                  <a:noFill/>
                </a:ln>
                <a:solidFill>
                  <a:srgbClr val="004A87"/>
                </a:solidFill>
                <a:effectLst/>
                <a:uLnTx/>
                <a:uFillTx/>
                <a:latin typeface="Gotham Book" pitchFamily="50" charset="0"/>
                <a:ea typeface="+mn-ea"/>
                <a:cs typeface="Gotham Book" pitchFamily="50" charset="0"/>
                <a:sym typeface="Wingdings" panose="05000000000000000000" pitchFamily="2" charset="2"/>
              </a:rPr>
              <a:t></a:t>
            </a:r>
            <a:r>
              <a:rPr kumimoji="0" lang="en-US" sz="2400" b="0" i="0" u="none" strike="noStrike" kern="1200" cap="none" spc="0" normalizeH="0" baseline="0" noProof="0" dirty="0">
                <a:ln>
                  <a:noFill/>
                </a:ln>
                <a:solidFill>
                  <a:prstClr val="black"/>
                </a:solidFill>
                <a:effectLst/>
                <a:uLnTx/>
                <a:uFillTx/>
                <a:latin typeface="Gotham Book" pitchFamily="50" charset="0"/>
                <a:ea typeface="+mn-ea"/>
                <a:cs typeface="Gotham Book" pitchFamily="50" charset="0"/>
                <a:sym typeface="Wingdings" panose="05000000000000000000" pitchFamily="2" charset="2"/>
              </a:rPr>
              <a:t> </a:t>
            </a:r>
            <a:r>
              <a:rPr lang="en-US" sz="2400" dirty="0">
                <a:solidFill>
                  <a:prstClr val="black"/>
                </a:solidFill>
                <a:latin typeface="Gotham Book" pitchFamily="50" charset="0"/>
                <a:cs typeface="Gotham Book" pitchFamily="50" charset="0"/>
                <a:sym typeface="Wingdings" panose="05000000000000000000" pitchFamily="2" charset="2"/>
              </a:rPr>
              <a:t>Standing orders for regular commuters</a:t>
            </a:r>
            <a:endParaRPr kumimoji="0" lang="en-US" sz="2400" b="0" i="0" u="none" strike="noStrike" kern="1200" cap="none" spc="0" normalizeH="0" baseline="0" noProof="0" dirty="0">
              <a:ln>
                <a:noFill/>
              </a:ln>
              <a:solidFill>
                <a:prstClr val="black"/>
              </a:solidFill>
              <a:effectLst/>
              <a:uLnTx/>
              <a:uFillTx/>
              <a:latin typeface="Gotham Book" pitchFamily="50" charset="0"/>
              <a:ea typeface="+mn-ea"/>
              <a:cs typeface="Gotham Book" pitchFamily="50" charset="0"/>
            </a:endParaRPr>
          </a:p>
          <a:p>
            <a:pPr marL="537210" marR="0" lvl="1" indent="0" algn="l" defTabSz="914400" rtl="0" eaLnBrk="1" fontAlgn="auto" latinLnBrk="0" hangingPunct="1">
              <a:lnSpc>
                <a:spcPts val="500"/>
              </a:lnSpc>
              <a:spcBef>
                <a:spcPts val="0"/>
              </a:spcBef>
              <a:spcAft>
                <a:spcPts val="0"/>
              </a:spcAft>
              <a:buClr>
                <a:srgbClr val="1CADE4">
                  <a:lumMod val="50000"/>
                </a:srgbClr>
              </a:buClr>
              <a:buSzPct val="85000"/>
              <a:buFont typeface="Wingdings 2"/>
              <a:buNone/>
              <a:tabLst/>
              <a:defRPr/>
            </a:pPr>
            <a:endParaRPr kumimoji="0" lang="en-US" sz="2400" b="0" i="0" u="none" strike="noStrike" kern="1200" cap="none" spc="0" normalizeH="0" baseline="0" noProof="0" dirty="0">
              <a:ln>
                <a:noFill/>
              </a:ln>
              <a:solidFill>
                <a:prstClr val="black"/>
              </a:solidFill>
              <a:effectLst/>
              <a:uLnTx/>
              <a:uFillTx/>
              <a:latin typeface="Gotham Book" pitchFamily="50" charset="0"/>
              <a:ea typeface="+mn-ea"/>
              <a:cs typeface="Gotham Book" pitchFamily="50" charset="0"/>
            </a:endParaRPr>
          </a:p>
          <a:p>
            <a:pPr marL="205740" marR="0" lvl="0" indent="-205740" algn="l" defTabSz="914400" rtl="0" eaLnBrk="1" fontAlgn="auto" latinLnBrk="0" hangingPunct="1">
              <a:lnSpc>
                <a:spcPct val="100000"/>
              </a:lnSpc>
              <a:spcBef>
                <a:spcPct val="20000"/>
              </a:spcBef>
              <a:spcAft>
                <a:spcPts val="0"/>
              </a:spcAft>
              <a:buClr>
                <a:srgbClr val="27CED7">
                  <a:lumMod val="50000"/>
                </a:srgbClr>
              </a:buClr>
              <a:buSzPct val="95000"/>
              <a:buFont typeface="Wingdings" panose="05000000000000000000" pitchFamily="2" charset="2"/>
              <a:buChar char=""/>
              <a:tabLst/>
              <a:defRPr/>
            </a:pPr>
            <a:r>
              <a:rPr lang="en-US" sz="2400" dirty="0">
                <a:solidFill>
                  <a:prstClr val="black"/>
                </a:solidFill>
                <a:latin typeface="Gotham Book" pitchFamily="50" charset="0"/>
                <a:cs typeface="Gotham Book" pitchFamily="50" charset="0"/>
                <a:sym typeface="Wingdings" panose="05000000000000000000" pitchFamily="2" charset="2"/>
              </a:rPr>
              <a:t>$2 per ride</a:t>
            </a:r>
          </a:p>
          <a:p>
            <a:pPr marL="205740" marR="0" lvl="0" indent="-205740" algn="l" defTabSz="914400" rtl="0" eaLnBrk="1" fontAlgn="auto" latinLnBrk="0" hangingPunct="1">
              <a:lnSpc>
                <a:spcPct val="100000"/>
              </a:lnSpc>
              <a:spcBef>
                <a:spcPct val="20000"/>
              </a:spcBef>
              <a:spcAft>
                <a:spcPts val="0"/>
              </a:spcAft>
              <a:buClr>
                <a:srgbClr val="27CED7">
                  <a:lumMod val="50000"/>
                </a:srgbClr>
              </a:buClr>
              <a:buSzPct val="95000"/>
              <a:buFont typeface="Wingdings" panose="05000000000000000000" pitchFamily="2" charset="2"/>
              <a:buChar char=""/>
              <a:tabLst/>
              <a:defRPr/>
            </a:pPr>
            <a:endParaRPr kumimoji="0" lang="en-US" sz="2400" b="0" i="0" u="none" strike="noStrike" kern="1200" cap="none" spc="0" normalizeH="0" baseline="0" noProof="0" dirty="0">
              <a:ln>
                <a:noFill/>
              </a:ln>
              <a:solidFill>
                <a:prstClr val="black"/>
              </a:solidFill>
              <a:effectLst/>
              <a:uLnTx/>
              <a:uFillTx/>
              <a:latin typeface="Gotham Book" pitchFamily="50" charset="0"/>
              <a:ea typeface="+mn-ea"/>
              <a:cs typeface="Gotham Book" pitchFamily="50" charset="0"/>
            </a:endParaRPr>
          </a:p>
        </p:txBody>
      </p:sp>
      <p:pic>
        <p:nvPicPr>
          <p:cNvPr id="11271" name="Picture 9"/>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607300" y="6132513"/>
            <a:ext cx="1249363" cy="582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xtBox 8">
            <a:extLst>
              <a:ext uri="{FF2B5EF4-FFF2-40B4-BE49-F238E27FC236}">
                <a16:creationId xmlns:a16="http://schemas.microsoft.com/office/drawing/2014/main" id="{5F8C2D3B-21D8-4931-97AD-DDC117240B58}"/>
              </a:ext>
            </a:extLst>
          </p:cNvPr>
          <p:cNvSpPr txBox="1"/>
          <p:nvPr/>
        </p:nvSpPr>
        <p:spPr>
          <a:xfrm>
            <a:off x="469900" y="1023735"/>
            <a:ext cx="8788399" cy="707886"/>
          </a:xfrm>
          <a:prstGeom prst="rect">
            <a:avLst/>
          </a:prstGeom>
          <a:noFill/>
          <a:ln>
            <a:solidFill>
              <a:schemeClr val="bg2"/>
            </a:solidFill>
          </a:ln>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0092B3"/>
                </a:solidFill>
                <a:effectLst/>
                <a:uLnTx/>
                <a:uFillTx/>
                <a:latin typeface="Gotham Medium" pitchFamily="50" charset="0"/>
                <a:ea typeface="+mn-ea"/>
                <a:cs typeface="Gotham Medium" pitchFamily="50" charset="0"/>
              </a:rPr>
              <a:t>Demand Responsive Service </a:t>
            </a:r>
            <a:endParaRPr kumimoji="0" lang="en-US" sz="4000" b="0" i="0" u="none" strike="noStrike" kern="1200" cap="none" spc="0" normalizeH="0" baseline="0" noProof="0" dirty="0">
              <a:ln>
                <a:noFill/>
              </a:ln>
              <a:solidFill>
                <a:prstClr val="black"/>
              </a:solidFill>
              <a:effectLst/>
              <a:uLnTx/>
              <a:uFillTx/>
              <a:latin typeface="Palatino Linotype"/>
              <a:ea typeface="+mn-ea"/>
              <a:cs typeface="+mn-cs"/>
            </a:endParaRPr>
          </a:p>
        </p:txBody>
      </p:sp>
      <p:pic>
        <p:nvPicPr>
          <p:cNvPr id="4" name="Picture 3" descr="A person standing next to a truck&#10;&#10;Description automatically generated">
            <a:extLst>
              <a:ext uri="{FF2B5EF4-FFF2-40B4-BE49-F238E27FC236}">
                <a16:creationId xmlns:a16="http://schemas.microsoft.com/office/drawing/2014/main" id="{E0AF8EB9-8048-B47C-767E-7978D76D622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698825" y="3667125"/>
            <a:ext cx="2330548" cy="3048000"/>
          </a:xfrm>
          <a:prstGeom prst="rect">
            <a:avLst/>
          </a:prstGeom>
        </p:spPr>
      </p:pic>
    </p:spTree>
    <p:extLst>
      <p:ext uri="{BB962C8B-B14F-4D97-AF65-F5344CB8AC3E}">
        <p14:creationId xmlns:p14="http://schemas.microsoft.com/office/powerpoint/2010/main" val="3135371068"/>
      </p:ext>
    </p:extLst>
  </p:cSld>
  <p:clrMapOvr>
    <a:masterClrMapping/>
  </p:clrMapOvr>
  <p:transition spd="med">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7D46406A-7090-453B-B637-21428E659F69}"/>
              </a:ext>
            </a:extLst>
          </p:cNvPr>
          <p:cNvSpPr txBox="1"/>
          <p:nvPr/>
        </p:nvSpPr>
        <p:spPr>
          <a:xfrm>
            <a:off x="436227" y="1140903"/>
            <a:ext cx="8271545" cy="1323439"/>
          </a:xfrm>
          <a:prstGeom prst="rect">
            <a:avLst/>
          </a:prstGeom>
          <a:noFill/>
          <a:ln>
            <a:solidFill>
              <a:schemeClr val="bg2"/>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0092B3"/>
                </a:solidFill>
                <a:effectLst/>
                <a:uLnTx/>
                <a:uFillTx/>
                <a:latin typeface="Gotham Medium" pitchFamily="50" charset="0"/>
                <a:ea typeface="+mn-ea"/>
                <a:cs typeface="Gotham Medium" pitchFamily="50" charset="0"/>
              </a:rPr>
              <a:t>Bay Transit Express</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0092B3"/>
                </a:solidFill>
                <a:effectLst/>
                <a:uLnTx/>
                <a:uFillTx/>
                <a:latin typeface="Gotham Medium" pitchFamily="50" charset="0"/>
                <a:ea typeface="+mn-ea"/>
                <a:cs typeface="Gotham Medium" pitchFamily="50" charset="0"/>
              </a:rPr>
              <a:t> Launched on June 28</a:t>
            </a:r>
            <a:r>
              <a:rPr kumimoji="0" lang="en-US" sz="4000" b="0" i="0" u="none" strike="noStrike" kern="1200" cap="none" spc="0" normalizeH="0" baseline="30000" noProof="0" dirty="0">
                <a:ln>
                  <a:noFill/>
                </a:ln>
                <a:solidFill>
                  <a:srgbClr val="0092B3"/>
                </a:solidFill>
                <a:effectLst/>
                <a:uLnTx/>
                <a:uFillTx/>
                <a:latin typeface="Gotham Medium" pitchFamily="50" charset="0"/>
                <a:ea typeface="+mn-ea"/>
                <a:cs typeface="Gotham Medium" pitchFamily="50" charset="0"/>
              </a:rPr>
              <a:t>th</a:t>
            </a:r>
            <a:r>
              <a:rPr kumimoji="0" lang="en-US" sz="4000" b="0" i="0" u="none" strike="noStrike" kern="1200" cap="none" spc="0" normalizeH="0" baseline="0" noProof="0" dirty="0">
                <a:ln>
                  <a:noFill/>
                </a:ln>
                <a:solidFill>
                  <a:srgbClr val="0092B3"/>
                </a:solidFill>
                <a:effectLst/>
                <a:uLnTx/>
                <a:uFillTx/>
                <a:latin typeface="Gotham Medium" pitchFamily="50" charset="0"/>
                <a:ea typeface="+mn-ea"/>
                <a:cs typeface="Gotham Medium" pitchFamily="50" charset="0"/>
              </a:rPr>
              <a:t>, 2021 </a:t>
            </a:r>
            <a:endParaRPr kumimoji="0" lang="en-US" sz="4000" b="0" i="0" u="none" strike="noStrike" kern="1200" cap="none" spc="0" normalizeH="0" baseline="0" noProof="0" dirty="0">
              <a:ln>
                <a:noFill/>
              </a:ln>
              <a:solidFill>
                <a:prstClr val="black"/>
              </a:solidFill>
              <a:effectLst/>
              <a:uLnTx/>
              <a:uFillTx/>
              <a:latin typeface="Palatino Linotype"/>
              <a:ea typeface="+mn-ea"/>
              <a:cs typeface="+mn-cs"/>
            </a:endParaRPr>
          </a:p>
        </p:txBody>
      </p:sp>
      <p:pic>
        <p:nvPicPr>
          <p:cNvPr id="6" name="Picture 5" descr="A group of people standing in front of a truck&#10;&#10;Description automatically generated with medium confidence">
            <a:extLst>
              <a:ext uri="{FF2B5EF4-FFF2-40B4-BE49-F238E27FC236}">
                <a16:creationId xmlns:a16="http://schemas.microsoft.com/office/drawing/2014/main" id="{AD88F056-0D9E-4783-B355-2649E2071CD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57236" y="2464342"/>
            <a:ext cx="7629525" cy="4288686"/>
          </a:xfrm>
          <a:prstGeom prst="rect">
            <a:avLst/>
          </a:prstGeom>
        </p:spPr>
      </p:pic>
    </p:spTree>
    <p:extLst>
      <p:ext uri="{BB962C8B-B14F-4D97-AF65-F5344CB8AC3E}">
        <p14:creationId xmlns:p14="http://schemas.microsoft.com/office/powerpoint/2010/main" val="3290847655"/>
      </p:ext>
    </p:extLst>
  </p:cSld>
  <p:clrMapOvr>
    <a:masterClrMapping/>
  </p:clrMapOvr>
  <p:transition spd="med">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7D46406A-7090-453B-B637-21428E659F69}"/>
              </a:ext>
            </a:extLst>
          </p:cNvPr>
          <p:cNvSpPr txBox="1"/>
          <p:nvPr/>
        </p:nvSpPr>
        <p:spPr>
          <a:xfrm>
            <a:off x="436227" y="1140903"/>
            <a:ext cx="8271545" cy="707886"/>
          </a:xfrm>
          <a:prstGeom prst="rect">
            <a:avLst/>
          </a:prstGeom>
          <a:noFill/>
          <a:ln>
            <a:solidFill>
              <a:schemeClr val="bg2"/>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4000" dirty="0">
                <a:solidFill>
                  <a:srgbClr val="0092B3"/>
                </a:solidFill>
                <a:latin typeface="Gotham Medium" pitchFamily="50" charset="0"/>
                <a:cs typeface="Gotham Medium" pitchFamily="50" charset="0"/>
              </a:rPr>
              <a:t>M</a:t>
            </a:r>
            <a:r>
              <a:rPr kumimoji="0" lang="en-US" sz="4000" b="0" i="0" u="none" strike="noStrike" kern="1200" cap="none" spc="0" normalizeH="0" baseline="0" noProof="0" dirty="0" err="1">
                <a:ln>
                  <a:noFill/>
                </a:ln>
                <a:solidFill>
                  <a:srgbClr val="0092B3"/>
                </a:solidFill>
                <a:effectLst/>
                <a:uLnTx/>
                <a:uFillTx/>
                <a:latin typeface="Gotham Medium" pitchFamily="50" charset="0"/>
                <a:ea typeface="+mn-ea"/>
                <a:cs typeface="Gotham Medium" pitchFamily="50" charset="0"/>
              </a:rPr>
              <a:t>icrotransit</a:t>
            </a:r>
            <a:r>
              <a:rPr kumimoji="0" lang="en-US" sz="4000" b="0" i="0" u="none" strike="noStrike" kern="1200" cap="none" spc="0" normalizeH="0" baseline="0" noProof="0" dirty="0">
                <a:ln>
                  <a:noFill/>
                </a:ln>
                <a:solidFill>
                  <a:srgbClr val="0092B3"/>
                </a:solidFill>
                <a:effectLst/>
                <a:uLnTx/>
                <a:uFillTx/>
                <a:latin typeface="Gotham Medium" pitchFamily="50" charset="0"/>
                <a:ea typeface="+mn-ea"/>
                <a:cs typeface="Gotham Medium" pitchFamily="50" charset="0"/>
              </a:rPr>
              <a:t> Process Flow </a:t>
            </a:r>
            <a:endParaRPr kumimoji="0" lang="en-US" sz="4000" b="0" i="0" u="none" strike="noStrike" kern="1200" cap="none" spc="0" normalizeH="0" baseline="0" noProof="0" dirty="0">
              <a:ln>
                <a:noFill/>
              </a:ln>
              <a:solidFill>
                <a:prstClr val="black"/>
              </a:solidFill>
              <a:effectLst/>
              <a:uLnTx/>
              <a:uFillTx/>
              <a:latin typeface="Palatino Linotype"/>
              <a:ea typeface="+mn-ea"/>
              <a:cs typeface="+mn-cs"/>
            </a:endParaRPr>
          </a:p>
        </p:txBody>
      </p:sp>
      <p:pic>
        <p:nvPicPr>
          <p:cNvPr id="3" name="Picture 2">
            <a:extLst>
              <a:ext uri="{FF2B5EF4-FFF2-40B4-BE49-F238E27FC236}">
                <a16:creationId xmlns:a16="http://schemas.microsoft.com/office/drawing/2014/main" id="{31B840CA-9192-8470-FD85-37EA9E65A45E}"/>
              </a:ext>
            </a:extLst>
          </p:cNvPr>
          <p:cNvPicPr>
            <a:picLocks noChangeAspect="1"/>
          </p:cNvPicPr>
          <p:nvPr/>
        </p:nvPicPr>
        <p:blipFill>
          <a:blip r:embed="rId3"/>
          <a:stretch>
            <a:fillRect/>
          </a:stretch>
        </p:blipFill>
        <p:spPr>
          <a:xfrm>
            <a:off x="-1" y="2965155"/>
            <a:ext cx="9144000" cy="2167168"/>
          </a:xfrm>
          <a:prstGeom prst="rect">
            <a:avLst/>
          </a:prstGeom>
        </p:spPr>
      </p:pic>
    </p:spTree>
    <p:extLst>
      <p:ext uri="{BB962C8B-B14F-4D97-AF65-F5344CB8AC3E}">
        <p14:creationId xmlns:p14="http://schemas.microsoft.com/office/powerpoint/2010/main" val="3367159893"/>
      </p:ext>
    </p:extLst>
  </p:cSld>
  <p:clrMapOvr>
    <a:masterClrMapping/>
  </p:clrMapOvr>
  <p:transition spd="med">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a:extLst>
              <a:ext uri="{FF2B5EF4-FFF2-40B4-BE49-F238E27FC236}">
                <a16:creationId xmlns:a16="http://schemas.microsoft.com/office/drawing/2014/main" id="{9F8F5D22-2249-6DAC-920A-DD55A7B17B5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35" y="2085975"/>
            <a:ext cx="9159235" cy="4772025"/>
          </a:xfrm>
          <a:prstGeom prst="rect">
            <a:avLst/>
          </a:prstGeom>
          <a:noFill/>
          <a:extLst>
            <a:ext uri="{909E8E84-426E-40DD-AFC4-6F175D3DCCD1}">
              <a14:hiddenFill xmlns:a14="http://schemas.microsoft.com/office/drawing/2010/main">
                <a:solidFill>
                  <a:srgbClr val="FFFFFF"/>
                </a:solidFill>
              </a14:hiddenFill>
            </a:ext>
          </a:extLst>
        </p:spPr>
      </p:pic>
      <p:sp>
        <p:nvSpPr>
          <p:cNvPr id="7" name="Title 1">
            <a:extLst>
              <a:ext uri="{FF2B5EF4-FFF2-40B4-BE49-F238E27FC236}">
                <a16:creationId xmlns:a16="http://schemas.microsoft.com/office/drawing/2014/main" id="{72E0BD21-7780-4CC3-E341-0F098A71E12F}"/>
              </a:ext>
            </a:extLst>
          </p:cNvPr>
          <p:cNvSpPr txBox="1">
            <a:spLocks/>
          </p:cNvSpPr>
          <p:nvPr/>
        </p:nvSpPr>
        <p:spPr>
          <a:xfrm>
            <a:off x="861079" y="1371600"/>
            <a:ext cx="7421842" cy="714375"/>
          </a:xfrm>
          <a:prstGeom prst="rect">
            <a:avLst/>
          </a:prstGeom>
        </p:spPr>
        <p:txBody>
          <a:bodyPr/>
          <a:lstStyle>
            <a:lvl1pPr algn="l" rtl="0" eaLnBrk="0" fontAlgn="base" hangingPunct="0">
              <a:spcBef>
                <a:spcPct val="0"/>
              </a:spcBef>
              <a:spcAft>
                <a:spcPct val="0"/>
              </a:spcAft>
              <a:defRPr sz="3700" kern="1200">
                <a:solidFill>
                  <a:schemeClr val="tx2"/>
                </a:solidFill>
                <a:latin typeface="+mj-lt"/>
                <a:ea typeface="+mj-ea"/>
                <a:cs typeface="+mj-cs"/>
              </a:defRPr>
            </a:lvl1pPr>
            <a:lvl2pPr algn="l" rtl="0" eaLnBrk="0" fontAlgn="base" hangingPunct="0">
              <a:spcBef>
                <a:spcPct val="0"/>
              </a:spcBef>
              <a:spcAft>
                <a:spcPct val="0"/>
              </a:spcAft>
              <a:defRPr sz="3700">
                <a:solidFill>
                  <a:schemeClr val="tx2"/>
                </a:solidFill>
                <a:latin typeface="Century Gothic" panose="020B0502020202020204" pitchFamily="34" charset="0"/>
              </a:defRPr>
            </a:lvl2pPr>
            <a:lvl3pPr algn="l" rtl="0" eaLnBrk="0" fontAlgn="base" hangingPunct="0">
              <a:spcBef>
                <a:spcPct val="0"/>
              </a:spcBef>
              <a:spcAft>
                <a:spcPct val="0"/>
              </a:spcAft>
              <a:defRPr sz="3700">
                <a:solidFill>
                  <a:schemeClr val="tx2"/>
                </a:solidFill>
                <a:latin typeface="Century Gothic" panose="020B0502020202020204" pitchFamily="34" charset="0"/>
              </a:defRPr>
            </a:lvl3pPr>
            <a:lvl4pPr algn="l" rtl="0" eaLnBrk="0" fontAlgn="base" hangingPunct="0">
              <a:spcBef>
                <a:spcPct val="0"/>
              </a:spcBef>
              <a:spcAft>
                <a:spcPct val="0"/>
              </a:spcAft>
              <a:defRPr sz="3700">
                <a:solidFill>
                  <a:schemeClr val="tx2"/>
                </a:solidFill>
                <a:latin typeface="Century Gothic" panose="020B0502020202020204" pitchFamily="34" charset="0"/>
              </a:defRPr>
            </a:lvl4pPr>
            <a:lvl5pPr algn="l" rtl="0" eaLnBrk="0" fontAlgn="base" hangingPunct="0">
              <a:spcBef>
                <a:spcPct val="0"/>
              </a:spcBef>
              <a:spcAft>
                <a:spcPct val="0"/>
              </a:spcAft>
              <a:defRPr sz="3700">
                <a:solidFill>
                  <a:schemeClr val="tx2"/>
                </a:solidFill>
                <a:latin typeface="Century Gothic" panose="020B0502020202020204" pitchFamily="34" charset="0"/>
              </a:defRPr>
            </a:lvl5pPr>
            <a:lvl6pPr marL="457200" algn="l" rtl="0" fontAlgn="base">
              <a:spcBef>
                <a:spcPct val="0"/>
              </a:spcBef>
              <a:spcAft>
                <a:spcPct val="0"/>
              </a:spcAft>
              <a:defRPr sz="3700">
                <a:solidFill>
                  <a:schemeClr val="tx2"/>
                </a:solidFill>
                <a:latin typeface="Century Gothic" panose="020B0502020202020204" pitchFamily="34" charset="0"/>
              </a:defRPr>
            </a:lvl6pPr>
            <a:lvl7pPr marL="914400" algn="l" rtl="0" fontAlgn="base">
              <a:spcBef>
                <a:spcPct val="0"/>
              </a:spcBef>
              <a:spcAft>
                <a:spcPct val="0"/>
              </a:spcAft>
              <a:defRPr sz="3700">
                <a:solidFill>
                  <a:schemeClr val="tx2"/>
                </a:solidFill>
                <a:latin typeface="Century Gothic" panose="020B0502020202020204" pitchFamily="34" charset="0"/>
              </a:defRPr>
            </a:lvl7pPr>
            <a:lvl8pPr marL="1371600" algn="l" rtl="0" fontAlgn="base">
              <a:spcBef>
                <a:spcPct val="0"/>
              </a:spcBef>
              <a:spcAft>
                <a:spcPct val="0"/>
              </a:spcAft>
              <a:defRPr sz="3700">
                <a:solidFill>
                  <a:schemeClr val="tx2"/>
                </a:solidFill>
                <a:latin typeface="Century Gothic" panose="020B0502020202020204" pitchFamily="34" charset="0"/>
              </a:defRPr>
            </a:lvl8pPr>
            <a:lvl9pPr marL="1828800" algn="l" rtl="0" fontAlgn="base">
              <a:spcBef>
                <a:spcPct val="0"/>
              </a:spcBef>
              <a:spcAft>
                <a:spcPct val="0"/>
              </a:spcAft>
              <a:defRPr sz="3700">
                <a:solidFill>
                  <a:schemeClr val="tx2"/>
                </a:solidFill>
                <a:latin typeface="Century Gothic" panose="020B0502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4000" b="0" i="0" u="none" strike="noStrike" kern="1200" cap="none" spc="0" normalizeH="0" baseline="0" noProof="0" dirty="0">
                <a:ln>
                  <a:noFill/>
                </a:ln>
                <a:solidFill>
                  <a:srgbClr val="335B74"/>
                </a:solidFill>
                <a:effectLst/>
                <a:uLnTx/>
                <a:uFillTx/>
                <a:latin typeface="Gotham Medium" pitchFamily="50" charset="0"/>
                <a:ea typeface="+mj-ea"/>
                <a:cs typeface="Gotham Medium" pitchFamily="50" charset="0"/>
              </a:rPr>
              <a:t> </a:t>
            </a:r>
            <a:r>
              <a:rPr kumimoji="0" lang="en-US" sz="4000" b="0" i="0" u="none" strike="noStrike" kern="1200" cap="none" spc="0" normalizeH="0" baseline="0" noProof="0" dirty="0">
                <a:ln>
                  <a:noFill/>
                </a:ln>
                <a:solidFill>
                  <a:srgbClr val="0092B3"/>
                </a:solidFill>
                <a:effectLst/>
                <a:uLnTx/>
                <a:uFillTx/>
                <a:latin typeface="Gotham Medium" pitchFamily="50" charset="0"/>
                <a:ea typeface="+mj-ea"/>
                <a:cs typeface="Gotham Medium" pitchFamily="50" charset="0"/>
              </a:rPr>
              <a:t>Growth in Monthly Rides</a:t>
            </a:r>
          </a:p>
          <a:p>
            <a:pPr marL="0" marR="0" lvl="0" indent="0" algn="ctr" defTabSz="914400" rtl="0" eaLnBrk="0" fontAlgn="base" latinLnBrk="0" hangingPunct="0">
              <a:lnSpc>
                <a:spcPct val="100000"/>
              </a:lnSpc>
              <a:spcBef>
                <a:spcPct val="0"/>
              </a:spcBef>
              <a:spcAft>
                <a:spcPct val="0"/>
              </a:spcAft>
              <a:buClrTx/>
              <a:buSzTx/>
              <a:buFontTx/>
              <a:buNone/>
              <a:tabLst/>
              <a:defRPr/>
            </a:pPr>
            <a:r>
              <a:rPr lang="en-US" sz="4000" dirty="0">
                <a:solidFill>
                  <a:srgbClr val="0092B3"/>
                </a:solidFill>
                <a:latin typeface="Gotham Medium" pitchFamily="50" charset="0"/>
                <a:cs typeface="Gotham Medium" pitchFamily="50" charset="0"/>
              </a:rPr>
              <a:t>Through April of 2022</a:t>
            </a:r>
            <a:r>
              <a:rPr kumimoji="0" lang="en-US" sz="4000" b="0" i="0" u="none" strike="noStrike" kern="1200" cap="none" spc="0" normalizeH="0" baseline="0" noProof="0" dirty="0">
                <a:ln>
                  <a:noFill/>
                </a:ln>
                <a:solidFill>
                  <a:srgbClr val="0092B3"/>
                </a:solidFill>
                <a:effectLst/>
                <a:uLnTx/>
                <a:uFillTx/>
                <a:latin typeface="Gotham Medium" pitchFamily="50" charset="0"/>
                <a:ea typeface="+mj-ea"/>
                <a:cs typeface="Gotham Medium" pitchFamily="50" charset="0"/>
              </a:rPr>
              <a:t>  </a:t>
            </a:r>
            <a:endParaRPr kumimoji="0" lang="en-US" sz="4000" b="0" i="0" u="none" strike="noStrike" kern="1200" cap="none" spc="0" normalizeH="0" baseline="0" noProof="0" dirty="0">
              <a:ln>
                <a:noFill/>
              </a:ln>
              <a:solidFill>
                <a:srgbClr val="335B74"/>
              </a:solidFill>
              <a:effectLst/>
              <a:uLnTx/>
              <a:uFillTx/>
              <a:latin typeface="Gotham Medium" pitchFamily="50" charset="0"/>
              <a:ea typeface="+mj-ea"/>
              <a:cs typeface="Gotham Medium" pitchFamily="50" charset="0"/>
            </a:endParaRPr>
          </a:p>
        </p:txBody>
      </p:sp>
    </p:spTree>
    <p:extLst>
      <p:ext uri="{BB962C8B-B14F-4D97-AF65-F5344CB8AC3E}">
        <p14:creationId xmlns:p14="http://schemas.microsoft.com/office/powerpoint/2010/main" val="1862052797"/>
      </p:ext>
    </p:extLst>
  </p:cSld>
  <p:clrMapOvr>
    <a:masterClrMapping/>
  </p:clrMapOvr>
  <p:transition spd="med">
    <p:fad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7D46406A-7090-453B-B637-21428E659F69}"/>
              </a:ext>
            </a:extLst>
          </p:cNvPr>
          <p:cNvSpPr txBox="1"/>
          <p:nvPr/>
        </p:nvSpPr>
        <p:spPr>
          <a:xfrm>
            <a:off x="436227" y="1140903"/>
            <a:ext cx="8271545" cy="1754326"/>
          </a:xfrm>
          <a:prstGeom prst="rect">
            <a:avLst/>
          </a:prstGeom>
          <a:noFill/>
          <a:ln>
            <a:solidFill>
              <a:schemeClr val="bg2"/>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srgbClr val="0092B3"/>
                </a:solidFill>
                <a:effectLst/>
                <a:uLnTx/>
                <a:uFillTx/>
                <a:latin typeface="Gotham Medium" pitchFamily="50" charset="0"/>
                <a:ea typeface="+mn-ea"/>
                <a:cs typeface="Gotham Medium" pitchFamily="50" charset="0"/>
              </a:rPr>
              <a:t>Bay Transit Express</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srgbClr val="0092B3"/>
                </a:solidFill>
                <a:effectLst/>
                <a:uLnTx/>
                <a:uFillTx/>
                <a:latin typeface="Gotham Medium" pitchFamily="50" charset="0"/>
                <a:ea typeface="+mn-ea"/>
                <a:cs typeface="Gotham Medium" pitchFamily="50" charset="0"/>
              </a:rPr>
              <a:t> Started Using More Fuel-Efficient Vehicles in May of 2022 </a:t>
            </a:r>
            <a:endParaRPr kumimoji="0" lang="en-US" sz="3600" b="0" i="0" u="none" strike="noStrike" kern="1200" cap="none" spc="0" normalizeH="0" baseline="0" noProof="0" dirty="0">
              <a:ln>
                <a:noFill/>
              </a:ln>
              <a:solidFill>
                <a:prstClr val="black"/>
              </a:solidFill>
              <a:effectLst/>
              <a:uLnTx/>
              <a:uFillTx/>
              <a:latin typeface="Palatino Linotype"/>
              <a:ea typeface="+mn-ea"/>
              <a:cs typeface="+mn-cs"/>
            </a:endParaRPr>
          </a:p>
        </p:txBody>
      </p:sp>
      <p:pic>
        <p:nvPicPr>
          <p:cNvPr id="7" name="Picture 6" descr="A picture containing sky, outdoor, road, car&#10;&#10;Description automatically generated">
            <a:extLst>
              <a:ext uri="{FF2B5EF4-FFF2-40B4-BE49-F238E27FC236}">
                <a16:creationId xmlns:a16="http://schemas.microsoft.com/office/drawing/2014/main" id="{08154608-F22D-6D3D-1BA2-55589625603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98323" y="2895229"/>
            <a:ext cx="5147353" cy="3860515"/>
          </a:xfrm>
          <a:prstGeom prst="rect">
            <a:avLst/>
          </a:prstGeom>
        </p:spPr>
      </p:pic>
    </p:spTree>
    <p:extLst>
      <p:ext uri="{BB962C8B-B14F-4D97-AF65-F5344CB8AC3E}">
        <p14:creationId xmlns:p14="http://schemas.microsoft.com/office/powerpoint/2010/main" val="4243610377"/>
      </p:ext>
    </p:extLst>
  </p:cSld>
  <p:clrMapOvr>
    <a:masterClrMapping/>
  </p:clrMapOvr>
  <p:transition spd="med">
    <p:fad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txBox="1">
            <a:spLocks/>
          </p:cNvSpPr>
          <p:nvPr/>
        </p:nvSpPr>
        <p:spPr>
          <a:xfrm>
            <a:off x="161925" y="915988"/>
            <a:ext cx="4562475" cy="703262"/>
          </a:xfrm>
          <a:prstGeom prst="rect">
            <a:avLst/>
          </a:prstGeom>
        </p:spPr>
        <p:txBody>
          <a:bodyPr/>
          <a:lstStyle>
            <a:lvl1pPr algn="l" rtl="0" eaLnBrk="1" latinLnBrk="0" hangingPunct="1">
              <a:spcBef>
                <a:spcPct val="0"/>
              </a:spcBef>
              <a:buNone/>
              <a:defRPr kumimoji="0" sz="3750" b="0" kern="1200">
                <a:ln>
                  <a:noFill/>
                </a:ln>
                <a:solidFill>
                  <a:schemeClr val="tx2"/>
                </a:solidFill>
                <a:effectLst/>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US" sz="3750" b="0" i="0" u="none" strike="noStrike" kern="1200" cap="none" spc="0" normalizeH="0" baseline="0" noProof="0" dirty="0">
              <a:ln>
                <a:noFill/>
              </a:ln>
              <a:solidFill>
                <a:srgbClr val="004A87"/>
              </a:solidFill>
              <a:effectLst>
                <a:outerShdw blurRad="38100" dist="38100" dir="2700000" algn="tl">
                  <a:srgbClr val="000000">
                    <a:alpha val="43137"/>
                  </a:srgbClr>
                </a:outerShdw>
              </a:effectLst>
              <a:uLnTx/>
              <a:uFillTx/>
              <a:latin typeface="Gotham Bold" pitchFamily="50" charset="0"/>
              <a:ea typeface="+mj-ea"/>
              <a:cs typeface="Gotham Bold" pitchFamily="50" charset="0"/>
            </a:endParaRPr>
          </a:p>
        </p:txBody>
      </p:sp>
      <p:sp>
        <p:nvSpPr>
          <p:cNvPr id="7" name="Content Placeholder 2"/>
          <p:cNvSpPr txBox="1">
            <a:spLocks/>
          </p:cNvSpPr>
          <p:nvPr/>
        </p:nvSpPr>
        <p:spPr>
          <a:xfrm>
            <a:off x="392907" y="2360013"/>
            <a:ext cx="4348162" cy="2790825"/>
          </a:xfrm>
          <a:prstGeom prst="rect">
            <a:avLst/>
          </a:prstGeom>
        </p:spPr>
        <p:txBody>
          <a:bodyPr/>
          <a:lstStyle>
            <a:lvl1pPr marL="205740" indent="-205740" algn="l" rtl="0" eaLnBrk="1" latinLnBrk="0" hangingPunct="1">
              <a:spcBef>
                <a:spcPct val="20000"/>
              </a:spcBef>
              <a:buClr>
                <a:schemeClr val="accent3">
                  <a:lumMod val="50000"/>
                </a:schemeClr>
              </a:buClr>
              <a:buSzPct val="95000"/>
              <a:buFont typeface="Wingdings 2"/>
              <a:buChar char=""/>
              <a:defRPr kumimoji="0" sz="1950" kern="1200">
                <a:solidFill>
                  <a:schemeClr val="tx1"/>
                </a:solidFill>
                <a:latin typeface="+mn-lt"/>
                <a:ea typeface="+mn-ea"/>
                <a:cs typeface="+mn-cs"/>
              </a:defRPr>
            </a:lvl1pPr>
            <a:lvl2pPr marL="480060" indent="-185166" algn="l" rtl="0" eaLnBrk="1" latinLnBrk="0" hangingPunct="1">
              <a:spcBef>
                <a:spcPct val="20000"/>
              </a:spcBef>
              <a:buClr>
                <a:schemeClr val="accent1">
                  <a:lumMod val="50000"/>
                </a:schemeClr>
              </a:buClr>
              <a:buSzPct val="85000"/>
              <a:buFont typeface="Wingdings 2"/>
              <a:buChar char=""/>
              <a:defRPr kumimoji="0" sz="1800" kern="1200">
                <a:solidFill>
                  <a:schemeClr val="tx1"/>
                </a:solidFill>
                <a:latin typeface="+mn-lt"/>
                <a:ea typeface="+mn-ea"/>
                <a:cs typeface="+mn-cs"/>
              </a:defRPr>
            </a:lvl2pPr>
            <a:lvl3pPr marL="685800" indent="-185166" algn="l" rtl="0" eaLnBrk="1" latinLnBrk="0" hangingPunct="1">
              <a:spcBef>
                <a:spcPct val="20000"/>
              </a:spcBef>
              <a:buClr>
                <a:schemeClr val="accent2">
                  <a:lumMod val="50000"/>
                </a:schemeClr>
              </a:buClr>
              <a:buSzPct val="70000"/>
              <a:buFont typeface="Wingdings 2"/>
              <a:buChar char=""/>
              <a:defRPr kumimoji="0" sz="1575" kern="1200">
                <a:solidFill>
                  <a:schemeClr val="tx1"/>
                </a:solidFill>
                <a:latin typeface="+mn-lt"/>
                <a:ea typeface="+mn-ea"/>
                <a:cs typeface="+mn-cs"/>
              </a:defRPr>
            </a:lvl3pPr>
            <a:lvl4pPr marL="891540" indent="-157734" algn="l" rtl="0" eaLnBrk="1" latinLnBrk="0" hangingPunct="1">
              <a:spcBef>
                <a:spcPct val="20000"/>
              </a:spcBef>
              <a:buClr>
                <a:schemeClr val="accent3">
                  <a:lumMod val="50000"/>
                </a:schemeClr>
              </a:buClr>
              <a:buSzPct val="65000"/>
              <a:buFont typeface="Wingdings 2"/>
              <a:buChar char=""/>
              <a:defRPr kumimoji="0" sz="1500" kern="1200">
                <a:solidFill>
                  <a:schemeClr val="tx1"/>
                </a:solidFill>
                <a:latin typeface="+mn-lt"/>
                <a:ea typeface="+mn-ea"/>
                <a:cs typeface="+mn-cs"/>
              </a:defRPr>
            </a:lvl4pPr>
            <a:lvl5pPr marL="1097280" indent="-157734" algn="l" rtl="0" eaLnBrk="1" latinLnBrk="0" hangingPunct="1">
              <a:spcBef>
                <a:spcPct val="20000"/>
              </a:spcBef>
              <a:buClr>
                <a:schemeClr val="accent4">
                  <a:lumMod val="75000"/>
                </a:schemeClr>
              </a:buClr>
              <a:buSzPct val="65000"/>
              <a:buFont typeface="Wingdings 2"/>
              <a:buChar char=""/>
              <a:defRPr kumimoji="0" sz="1500" kern="1200">
                <a:solidFill>
                  <a:schemeClr val="tx1"/>
                </a:solidFill>
                <a:latin typeface="+mn-lt"/>
                <a:ea typeface="+mn-ea"/>
                <a:cs typeface="+mn-cs"/>
              </a:defRPr>
            </a:lvl5pPr>
            <a:lvl6pPr marL="1303020" indent="-157734" algn="l" rtl="0" eaLnBrk="1" latinLnBrk="0" hangingPunct="1">
              <a:spcBef>
                <a:spcPct val="20000"/>
              </a:spcBef>
              <a:buClr>
                <a:schemeClr val="accent5">
                  <a:lumMod val="50000"/>
                </a:schemeClr>
              </a:buClr>
              <a:buSzPct val="80000"/>
              <a:buFont typeface="Wingdings 2"/>
              <a:buChar char=""/>
              <a:defRPr kumimoji="0" sz="1350" kern="1200">
                <a:solidFill>
                  <a:schemeClr val="tx1"/>
                </a:solidFill>
                <a:latin typeface="+mn-lt"/>
                <a:ea typeface="+mn-ea"/>
                <a:cs typeface="+mn-cs"/>
              </a:defRPr>
            </a:lvl6pPr>
            <a:lvl7pPr marL="1440180" indent="-137160" algn="l" rtl="0" eaLnBrk="1" latinLnBrk="0" hangingPunct="1">
              <a:spcBef>
                <a:spcPct val="20000"/>
              </a:spcBef>
              <a:buClr>
                <a:schemeClr val="accent6">
                  <a:lumMod val="75000"/>
                </a:schemeClr>
              </a:buClr>
              <a:buSzPct val="80000"/>
              <a:buFont typeface="Wingdings 2"/>
              <a:buChar char=""/>
              <a:defRPr kumimoji="0" sz="1200" kern="1200" baseline="0">
                <a:solidFill>
                  <a:schemeClr val="tx1"/>
                </a:solidFill>
                <a:latin typeface="+mn-lt"/>
                <a:ea typeface="+mn-ea"/>
                <a:cs typeface="+mn-cs"/>
              </a:defRPr>
            </a:lvl7pPr>
            <a:lvl8pPr marL="1645920" indent="-137160" algn="l" rtl="0" eaLnBrk="1" latinLnBrk="0" hangingPunct="1">
              <a:spcBef>
                <a:spcPct val="20000"/>
              </a:spcBef>
              <a:buClr>
                <a:schemeClr val="tx2"/>
              </a:buClr>
              <a:buChar char="•"/>
              <a:defRPr kumimoji="0" sz="1200" kern="1200">
                <a:solidFill>
                  <a:schemeClr val="tx1"/>
                </a:solidFill>
                <a:latin typeface="+mn-lt"/>
                <a:ea typeface="+mn-ea"/>
                <a:cs typeface="+mn-cs"/>
              </a:defRPr>
            </a:lvl8pPr>
            <a:lvl9pPr marL="1714500" indent="0" algn="l" rtl="0" eaLnBrk="1" latinLnBrk="0" hangingPunct="1">
              <a:spcBef>
                <a:spcPct val="20000"/>
              </a:spcBef>
              <a:buClr>
                <a:schemeClr val="tx2"/>
              </a:buClr>
              <a:buFontTx/>
              <a:buNone/>
              <a:defRPr kumimoji="0" sz="1050" kern="1200" baseline="0">
                <a:solidFill>
                  <a:schemeClr val="tx1"/>
                </a:solidFill>
                <a:latin typeface="+mn-lt"/>
                <a:ea typeface="+mn-ea"/>
                <a:cs typeface="+mn-cs"/>
              </a:defRPr>
            </a:lvl9pPr>
          </a:lstStyle>
          <a:p>
            <a:pPr marL="0" marR="0" lvl="0" indent="0" algn="l" defTabSz="914400" rtl="0" eaLnBrk="1" fontAlgn="auto" latinLnBrk="0" hangingPunct="1">
              <a:lnSpc>
                <a:spcPct val="100000"/>
              </a:lnSpc>
              <a:spcBef>
                <a:spcPct val="20000"/>
              </a:spcBef>
              <a:spcAft>
                <a:spcPts val="0"/>
              </a:spcAft>
              <a:buClr>
                <a:srgbClr val="27CED7">
                  <a:lumMod val="50000"/>
                </a:srgbClr>
              </a:buClr>
              <a:buSzPct val="95000"/>
              <a:buFont typeface="Wingdings 2"/>
              <a:buNone/>
              <a:tabLst/>
              <a:defRPr/>
            </a:pPr>
            <a:r>
              <a:rPr kumimoji="0" lang="en-US" sz="1800" b="0" i="0" u="none" strike="noStrike" kern="1200" cap="none" spc="0" normalizeH="0" baseline="0" noProof="0" dirty="0">
                <a:ln>
                  <a:noFill/>
                </a:ln>
                <a:solidFill>
                  <a:srgbClr val="004A87"/>
                </a:solidFill>
                <a:effectLst/>
                <a:uLnTx/>
                <a:uFillTx/>
                <a:latin typeface="Gotham" panose="02000504050000020004" pitchFamily="2" charset="0"/>
                <a:ea typeface="+mn-ea"/>
                <a:cs typeface="+mn-cs"/>
                <a:sym typeface="Wingdings" panose="05000000000000000000" pitchFamily="2" charset="2"/>
              </a:rPr>
              <a:t></a:t>
            </a:r>
            <a:r>
              <a:rPr kumimoji="0" lang="en-US" sz="1800" b="1" i="0" u="none" strike="noStrike" kern="1200" cap="none" spc="0" normalizeH="0" baseline="0" noProof="0" dirty="0">
                <a:ln>
                  <a:noFill/>
                </a:ln>
                <a:solidFill>
                  <a:srgbClr val="2683C6"/>
                </a:solidFill>
                <a:effectLst/>
                <a:uLnTx/>
                <a:uFillTx/>
                <a:latin typeface="Gotham" panose="02000504050000020004" pitchFamily="2" charset="0"/>
                <a:ea typeface="+mn-ea"/>
                <a:cs typeface="+mn-cs"/>
                <a:sym typeface="Wingdings" panose="05000000000000000000" pitchFamily="2" charset="2"/>
              </a:rPr>
              <a:t> </a:t>
            </a:r>
            <a:r>
              <a:rPr kumimoji="0" lang="en-US" sz="1800" b="0" i="0" u="none" strike="noStrike" kern="1200" cap="none" spc="0" normalizeH="0" baseline="0" noProof="0" dirty="0">
                <a:ln>
                  <a:noFill/>
                </a:ln>
                <a:solidFill>
                  <a:prstClr val="black"/>
                </a:solidFill>
                <a:effectLst/>
                <a:uLnTx/>
                <a:uFillTx/>
                <a:latin typeface="Gotham Book" pitchFamily="50" charset="0"/>
                <a:ea typeface="+mn-ea"/>
                <a:cs typeface="Gotham Book" pitchFamily="50" charset="0"/>
              </a:rPr>
              <a:t>Significant percentage of Gloucester County residents are seniors who may not be comfortable using app-based services.</a:t>
            </a:r>
          </a:p>
          <a:p>
            <a:pPr marL="64008" marR="0" lvl="0" indent="0" algn="l" defTabSz="914400" rtl="0" eaLnBrk="1" fontAlgn="auto" latinLnBrk="0" hangingPunct="1">
              <a:lnSpc>
                <a:spcPts val="500"/>
              </a:lnSpc>
              <a:spcBef>
                <a:spcPts val="0"/>
              </a:spcBef>
              <a:spcAft>
                <a:spcPts val="0"/>
              </a:spcAft>
              <a:buClr>
                <a:srgbClr val="27CED7">
                  <a:lumMod val="50000"/>
                </a:srgbClr>
              </a:buClr>
              <a:buSzPct val="95000"/>
              <a:buFont typeface="Wingdings 2"/>
              <a:buNone/>
              <a:tabLst/>
              <a:defRPr/>
            </a:pPr>
            <a:endParaRPr kumimoji="0" lang="en-US" sz="1800" b="0" i="0" u="none" strike="noStrike" kern="1200" cap="none" spc="0" normalizeH="0" baseline="0" noProof="0" dirty="0">
              <a:ln>
                <a:noFill/>
              </a:ln>
              <a:solidFill>
                <a:prstClr val="black"/>
              </a:solidFill>
              <a:effectLst/>
              <a:uLnTx/>
              <a:uFillTx/>
              <a:latin typeface="Gotham Book" pitchFamily="50" charset="0"/>
              <a:ea typeface="+mn-ea"/>
              <a:cs typeface="Gotham Book" pitchFamily="50" charset="0"/>
            </a:endParaRPr>
          </a:p>
          <a:p>
            <a:pPr marL="0" marR="0" lvl="0" indent="0" algn="l" defTabSz="914400" rtl="0" eaLnBrk="1" fontAlgn="auto" latinLnBrk="0" hangingPunct="1">
              <a:lnSpc>
                <a:spcPct val="100000"/>
              </a:lnSpc>
              <a:spcBef>
                <a:spcPct val="20000"/>
              </a:spcBef>
              <a:spcAft>
                <a:spcPts val="0"/>
              </a:spcAft>
              <a:buClr>
                <a:srgbClr val="27CED7">
                  <a:lumMod val="50000"/>
                </a:srgbClr>
              </a:buClr>
              <a:buSzPct val="95000"/>
              <a:buFont typeface="Wingdings 2"/>
              <a:buNone/>
              <a:tabLst/>
              <a:defRPr/>
            </a:pPr>
            <a:r>
              <a:rPr kumimoji="0" lang="en-US" sz="1800" b="0" i="0" u="none" strike="noStrike" kern="1200" cap="none" spc="0" normalizeH="0" baseline="0" noProof="0" dirty="0">
                <a:ln>
                  <a:noFill/>
                </a:ln>
                <a:solidFill>
                  <a:srgbClr val="004A87"/>
                </a:solidFill>
                <a:effectLst/>
                <a:uLnTx/>
                <a:uFillTx/>
                <a:latin typeface="Gotham Book" pitchFamily="50" charset="0"/>
                <a:ea typeface="+mn-ea"/>
                <a:cs typeface="Gotham Book" pitchFamily="50" charset="0"/>
                <a:sym typeface="Wingdings" panose="05000000000000000000" pitchFamily="2" charset="2"/>
              </a:rPr>
              <a:t></a:t>
            </a:r>
            <a:r>
              <a:rPr kumimoji="0" lang="en-US" sz="1800" b="0" i="0" u="none" strike="noStrike" kern="1200" cap="none" spc="0" normalizeH="0" baseline="0" noProof="0" dirty="0">
                <a:ln>
                  <a:noFill/>
                </a:ln>
                <a:solidFill>
                  <a:prstClr val="black"/>
                </a:solidFill>
                <a:effectLst/>
                <a:uLnTx/>
                <a:uFillTx/>
                <a:latin typeface="Gotham Book" pitchFamily="50" charset="0"/>
                <a:ea typeface="+mn-ea"/>
                <a:cs typeface="Gotham Book" pitchFamily="50" charset="0"/>
                <a:sym typeface="Wingdings" panose="05000000000000000000" pitchFamily="2" charset="2"/>
              </a:rPr>
              <a:t> Covid restrictions made it impossible to provide hands on instructions on downloading the app and using the service.</a:t>
            </a:r>
            <a:endParaRPr kumimoji="0" lang="en-US" sz="1800" b="0" i="0" u="none" strike="noStrike" kern="1200" cap="none" spc="0" normalizeH="0" baseline="0" noProof="0" dirty="0">
              <a:ln>
                <a:noFill/>
              </a:ln>
              <a:solidFill>
                <a:prstClr val="black"/>
              </a:solidFill>
              <a:effectLst/>
              <a:uLnTx/>
              <a:uFillTx/>
              <a:latin typeface="Gotham Book" pitchFamily="50" charset="0"/>
              <a:ea typeface="+mn-ea"/>
              <a:cs typeface="Gotham Book" pitchFamily="50" charset="0"/>
            </a:endParaRPr>
          </a:p>
          <a:p>
            <a:pPr marL="537210" marR="0" lvl="1" indent="0" algn="l" defTabSz="914400" rtl="0" eaLnBrk="1" fontAlgn="auto" latinLnBrk="0" hangingPunct="1">
              <a:lnSpc>
                <a:spcPts val="500"/>
              </a:lnSpc>
              <a:spcBef>
                <a:spcPts val="0"/>
              </a:spcBef>
              <a:spcAft>
                <a:spcPts val="0"/>
              </a:spcAft>
              <a:buClr>
                <a:srgbClr val="1CADE4">
                  <a:lumMod val="50000"/>
                </a:srgbClr>
              </a:buClr>
              <a:buSzPct val="85000"/>
              <a:buFont typeface="Wingdings 2"/>
              <a:buNone/>
              <a:tabLst/>
              <a:defRPr/>
            </a:pPr>
            <a:endParaRPr kumimoji="0" lang="en-US" sz="1800" b="0" i="0" u="none" strike="noStrike" kern="1200" cap="none" spc="0" normalizeH="0" baseline="0" noProof="0" dirty="0">
              <a:ln>
                <a:noFill/>
              </a:ln>
              <a:solidFill>
                <a:prstClr val="black"/>
              </a:solidFill>
              <a:effectLst/>
              <a:uLnTx/>
              <a:uFillTx/>
              <a:latin typeface="Gotham Book" pitchFamily="50" charset="0"/>
              <a:ea typeface="+mn-ea"/>
              <a:cs typeface="Gotham Book" pitchFamily="50" charset="0"/>
            </a:endParaRPr>
          </a:p>
          <a:p>
            <a:pPr marL="0" marR="0" lvl="0" indent="0" algn="l" defTabSz="914400" rtl="0" eaLnBrk="1" fontAlgn="auto" latinLnBrk="0" hangingPunct="1">
              <a:lnSpc>
                <a:spcPct val="100000"/>
              </a:lnSpc>
              <a:spcBef>
                <a:spcPct val="20000"/>
              </a:spcBef>
              <a:spcAft>
                <a:spcPts val="0"/>
              </a:spcAft>
              <a:buClr>
                <a:srgbClr val="27CED7">
                  <a:lumMod val="50000"/>
                </a:srgbClr>
              </a:buClr>
              <a:buSzPct val="95000"/>
              <a:buFont typeface="Wingdings 2"/>
              <a:buNone/>
              <a:tabLst/>
              <a:defRPr/>
            </a:pPr>
            <a:r>
              <a:rPr kumimoji="0" lang="en-US" sz="1800" b="0" i="0" u="none" strike="noStrike" kern="1200" cap="none" spc="0" normalizeH="0" baseline="0" noProof="0" dirty="0">
                <a:ln>
                  <a:noFill/>
                </a:ln>
                <a:solidFill>
                  <a:srgbClr val="004A87"/>
                </a:solidFill>
                <a:effectLst/>
                <a:uLnTx/>
                <a:uFillTx/>
                <a:latin typeface="Gotham Book" pitchFamily="50" charset="0"/>
                <a:ea typeface="+mn-ea"/>
                <a:cs typeface="Gotham Book" pitchFamily="50" charset="0"/>
                <a:sym typeface="Wingdings" panose="05000000000000000000" pitchFamily="2" charset="2"/>
              </a:rPr>
              <a:t></a:t>
            </a:r>
            <a:r>
              <a:rPr kumimoji="0" lang="en-US" sz="1800" b="0" i="0" u="none" strike="noStrike" kern="1200" cap="none" spc="0" normalizeH="0" baseline="0" noProof="0" dirty="0">
                <a:ln>
                  <a:noFill/>
                </a:ln>
                <a:solidFill>
                  <a:prstClr val="black"/>
                </a:solidFill>
                <a:effectLst/>
                <a:uLnTx/>
                <a:uFillTx/>
                <a:latin typeface="Gotham Book" pitchFamily="50" charset="0"/>
                <a:ea typeface="+mn-ea"/>
                <a:cs typeface="Gotham Book" pitchFamily="50" charset="0"/>
                <a:sym typeface="Wingdings" panose="05000000000000000000" pitchFamily="2" charset="2"/>
              </a:rPr>
              <a:t> </a:t>
            </a:r>
            <a:r>
              <a:rPr kumimoji="0" lang="en-US" sz="1800" b="0" i="0" u="none" strike="noStrike" kern="1200" cap="none" spc="0" normalizeH="0" baseline="0" noProof="0" dirty="0">
                <a:ln>
                  <a:noFill/>
                </a:ln>
                <a:solidFill>
                  <a:prstClr val="black"/>
                </a:solidFill>
                <a:effectLst/>
                <a:uLnTx/>
                <a:uFillTx/>
                <a:latin typeface="Gotham Book" pitchFamily="50" charset="0"/>
                <a:ea typeface="+mn-ea"/>
                <a:cs typeface="Gotham Book" pitchFamily="50" charset="0"/>
              </a:rPr>
              <a:t>Marketing must be done through multiple concurrent channels to ensure that it reaches diverse audiences.</a:t>
            </a:r>
          </a:p>
        </p:txBody>
      </p:sp>
      <p:pic>
        <p:nvPicPr>
          <p:cNvPr id="11271" name="Picture 9"/>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607300" y="6132513"/>
            <a:ext cx="1249363" cy="582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xtBox 8">
            <a:extLst>
              <a:ext uri="{FF2B5EF4-FFF2-40B4-BE49-F238E27FC236}">
                <a16:creationId xmlns:a16="http://schemas.microsoft.com/office/drawing/2014/main" id="{5F8C2D3B-21D8-4931-97AD-DDC117240B58}"/>
              </a:ext>
            </a:extLst>
          </p:cNvPr>
          <p:cNvSpPr txBox="1"/>
          <p:nvPr/>
        </p:nvSpPr>
        <p:spPr>
          <a:xfrm>
            <a:off x="488077" y="1267619"/>
            <a:ext cx="4584582" cy="707886"/>
          </a:xfrm>
          <a:prstGeom prst="rect">
            <a:avLst/>
          </a:prstGeom>
          <a:noFill/>
          <a:ln>
            <a:solidFill>
              <a:schemeClr val="bg2"/>
            </a:solidFill>
          </a:ln>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4000" dirty="0">
                <a:solidFill>
                  <a:srgbClr val="0092B3"/>
                </a:solidFill>
                <a:latin typeface="Gotham Medium" pitchFamily="50" charset="0"/>
                <a:cs typeface="Gotham Medium" pitchFamily="50" charset="0"/>
              </a:rPr>
              <a:t>Challenges</a:t>
            </a:r>
            <a:endParaRPr kumimoji="0" lang="en-US" sz="4000" b="0" i="0" u="none" strike="noStrike" kern="1200" cap="none" spc="0" normalizeH="0" baseline="0" noProof="0" dirty="0">
              <a:ln>
                <a:noFill/>
              </a:ln>
              <a:solidFill>
                <a:prstClr val="black"/>
              </a:solidFill>
              <a:effectLst/>
              <a:uLnTx/>
              <a:uFillTx/>
              <a:latin typeface="Palatino Linotype"/>
              <a:ea typeface="+mn-ea"/>
              <a:cs typeface="+mn-cs"/>
            </a:endParaRPr>
          </a:p>
        </p:txBody>
      </p:sp>
      <p:pic>
        <p:nvPicPr>
          <p:cNvPr id="5" name="Picture 4">
            <a:extLst>
              <a:ext uri="{FF2B5EF4-FFF2-40B4-BE49-F238E27FC236}">
                <a16:creationId xmlns:a16="http://schemas.microsoft.com/office/drawing/2014/main" id="{6A434CD2-DB08-467D-9F59-D06347D6F697}"/>
              </a:ext>
            </a:extLst>
          </p:cNvPr>
          <p:cNvPicPr>
            <a:picLocks noChangeAspect="1"/>
          </p:cNvPicPr>
          <p:nvPr/>
        </p:nvPicPr>
        <p:blipFill>
          <a:blip r:embed="rId4"/>
          <a:stretch>
            <a:fillRect/>
          </a:stretch>
        </p:blipFill>
        <p:spPr>
          <a:xfrm>
            <a:off x="6043572" y="1174258"/>
            <a:ext cx="2612351" cy="4773870"/>
          </a:xfrm>
          <a:prstGeom prst="rect">
            <a:avLst/>
          </a:prstGeom>
        </p:spPr>
      </p:pic>
    </p:spTree>
    <p:extLst>
      <p:ext uri="{BB962C8B-B14F-4D97-AF65-F5344CB8AC3E}">
        <p14:creationId xmlns:p14="http://schemas.microsoft.com/office/powerpoint/2010/main" val="2498764437"/>
      </p:ext>
    </p:extLst>
  </p:cSld>
  <p:clrMapOvr>
    <a:masterClrMapping/>
  </p:clrMapOvr>
  <p:transition spd="med">
    <p:fade/>
  </p:transition>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1_Presentation on brainstorming">
  <a:themeElements>
    <a:clrScheme name="Blue II">
      <a:dk1>
        <a:sysClr val="windowText" lastClr="000000"/>
      </a:dk1>
      <a:lt1>
        <a:sysClr val="window" lastClr="FFFFFF"/>
      </a:lt1>
      <a:dk2>
        <a:srgbClr val="335B74"/>
      </a:dk2>
      <a:lt2>
        <a:srgbClr val="DFE3E5"/>
      </a:lt2>
      <a:accent1>
        <a:srgbClr val="1CADE4"/>
      </a:accent1>
      <a:accent2>
        <a:srgbClr val="2683C6"/>
      </a:accent2>
      <a:accent3>
        <a:srgbClr val="27CED7"/>
      </a:accent3>
      <a:accent4>
        <a:srgbClr val="42BA97"/>
      </a:accent4>
      <a:accent5>
        <a:srgbClr val="3E8853"/>
      </a:accent5>
      <a:accent6>
        <a:srgbClr val="62A39F"/>
      </a:accent6>
      <a:hlink>
        <a:srgbClr val="6EAC1C"/>
      </a:hlink>
      <a:folHlink>
        <a:srgbClr val="B26B02"/>
      </a:folHlink>
    </a:clrScheme>
    <a:fontScheme name="Century Gothic-Palatino Linotype">
      <a:majorFont>
        <a:latin typeface="Century Gothic"/>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Palatino Linotype"/>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spDef>
      <a:spPr/>
      <a:bodyPr rtlCol="0" anchor="ctr"/>
      <a:lstStyle>
        <a:defPPr algn="ctr">
          <a:defRPr/>
        </a:defPPr>
      </a:lstStyle>
      <a:style>
        <a:lnRef idx="1">
          <a:schemeClr val="accent3"/>
        </a:lnRef>
        <a:fillRef idx="2">
          <a:schemeClr val="accent3"/>
        </a:fillRef>
        <a:effectRef idx="1">
          <a:schemeClr val="accent3"/>
        </a:effectRef>
        <a:fontRef idx="minor">
          <a:schemeClr val="dk1"/>
        </a:fontRef>
      </a:style>
    </a:spDef>
    <a:lnDef>
      <a:spPr/>
      <a:bodyPr/>
      <a:lstStyle/>
      <a:style>
        <a:lnRef idx="1">
          <a:schemeClr val="accent1"/>
        </a:lnRef>
        <a:fillRef idx="0">
          <a:schemeClr val="accent1"/>
        </a:fillRef>
        <a:effectRef idx="0">
          <a:schemeClr val="accent1"/>
        </a:effectRef>
        <a:fontRef idx="minor">
          <a:schemeClr val="tx1"/>
        </a:fontRef>
      </a:style>
    </a:lnDef>
    <a:txDef>
      <a:spPr>
        <a:noFill/>
        <a:ln>
          <a:solidFill>
            <a:schemeClr val="bg2"/>
          </a:solidFill>
        </a:ln>
      </a:spPr>
      <a:bodyPr wrap="none" rtlCol="0">
        <a:spAutoFit/>
      </a:bodyPr>
      <a:lstStyle>
        <a:defPPr>
          <a:defRPr dirty="0" err="1" smtClean="0"/>
        </a:defPPr>
      </a:lstStyle>
    </a:txDef>
  </a:objectDefaults>
  <a:extraClrSchemeLst/>
  <a:extLst>
    <a:ext uri="{05A4C25C-085E-4340-85A3-A5531E510DB2}">
      <thm15:themeFamily xmlns:thm15="http://schemas.microsoft.com/office/thememl/2012/main" name="Business brainstorming presentation.potx" id="{DE77CA07-3D7A-4CF2-AF02-587F794CB3CB}" vid="{13C2A94F-C0A1-4622-B71C-29A3B00D5E0B}"/>
    </a:ext>
  </a:extLst>
</a:theme>
</file>

<file path=ppt/theme/theme2.xml><?xml version="1.0" encoding="utf-8"?>
<a:theme xmlns:a="http://schemas.openxmlformats.org/drawingml/2006/main" name="2_Presentation on brainstorming">
  <a:themeElements>
    <a:clrScheme name="Blue II">
      <a:dk1>
        <a:sysClr val="windowText" lastClr="000000"/>
      </a:dk1>
      <a:lt1>
        <a:sysClr val="window" lastClr="FFFFFF"/>
      </a:lt1>
      <a:dk2>
        <a:srgbClr val="335B74"/>
      </a:dk2>
      <a:lt2>
        <a:srgbClr val="DFE3E5"/>
      </a:lt2>
      <a:accent1>
        <a:srgbClr val="1CADE4"/>
      </a:accent1>
      <a:accent2>
        <a:srgbClr val="2683C6"/>
      </a:accent2>
      <a:accent3>
        <a:srgbClr val="27CED7"/>
      </a:accent3>
      <a:accent4>
        <a:srgbClr val="42BA97"/>
      </a:accent4>
      <a:accent5>
        <a:srgbClr val="3E8853"/>
      </a:accent5>
      <a:accent6>
        <a:srgbClr val="62A39F"/>
      </a:accent6>
      <a:hlink>
        <a:srgbClr val="6EAC1C"/>
      </a:hlink>
      <a:folHlink>
        <a:srgbClr val="B26B02"/>
      </a:folHlink>
    </a:clrScheme>
    <a:fontScheme name="Century Gothic-Palatino Linotype">
      <a:majorFont>
        <a:latin typeface="Century Gothic"/>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Palatino Linotype"/>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spDef>
      <a:spPr/>
      <a:bodyPr rtlCol="0" anchor="ctr"/>
      <a:lstStyle>
        <a:defPPr algn="ctr">
          <a:defRPr/>
        </a:defPPr>
      </a:lstStyle>
      <a:style>
        <a:lnRef idx="1">
          <a:schemeClr val="accent3"/>
        </a:lnRef>
        <a:fillRef idx="2">
          <a:schemeClr val="accent3"/>
        </a:fillRef>
        <a:effectRef idx="1">
          <a:schemeClr val="accent3"/>
        </a:effectRef>
        <a:fontRef idx="minor">
          <a:schemeClr val="dk1"/>
        </a:fontRef>
      </a:style>
    </a:spDef>
    <a:lnDef>
      <a:spPr/>
      <a:bodyPr/>
      <a:lstStyle/>
      <a:style>
        <a:lnRef idx="1">
          <a:schemeClr val="accent1"/>
        </a:lnRef>
        <a:fillRef idx="0">
          <a:schemeClr val="accent1"/>
        </a:fillRef>
        <a:effectRef idx="0">
          <a:schemeClr val="accent1"/>
        </a:effectRef>
        <a:fontRef idx="minor">
          <a:schemeClr val="tx1"/>
        </a:fontRef>
      </a:style>
    </a:lnDef>
    <a:txDef>
      <a:spPr>
        <a:noFill/>
        <a:ln>
          <a:solidFill>
            <a:schemeClr val="bg2"/>
          </a:solidFill>
        </a:ln>
      </a:spPr>
      <a:bodyPr wrap="none" rtlCol="0">
        <a:spAutoFit/>
      </a:bodyPr>
      <a:lstStyle>
        <a:defPPr>
          <a:defRPr dirty="0" err="1" smtClean="0"/>
        </a:defPPr>
      </a:lstStyle>
    </a:txDef>
  </a:objectDefaults>
  <a:extraClrSchemeLst/>
  <a:extLst>
    <a:ext uri="{05A4C25C-085E-4340-85A3-A5531E510DB2}">
      <thm15:themeFamily xmlns:thm15="http://schemas.microsoft.com/office/thememl/2012/main" name="Business brainstorming presentation.potx" id="{DE77CA07-3D7A-4CF2-AF02-587F794CB3CB}" vid="{13C2A94F-C0A1-4622-B71C-29A3B00D5E0B}"/>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docProps/app.xml><?xml version="1.0" encoding="utf-8"?>
<Properties xmlns="http://schemas.openxmlformats.org/officeDocument/2006/extended-properties" xmlns:vt="http://schemas.openxmlformats.org/officeDocument/2006/docPropsVTypes">
  <TotalTime>2100</TotalTime>
  <Words>1155</Words>
  <Application>Microsoft Office PowerPoint</Application>
  <PresentationFormat>On-screen Show (4:3)</PresentationFormat>
  <Paragraphs>101</Paragraphs>
  <Slides>20</Slides>
  <Notes>19</Notes>
  <HiddenSlides>0</HiddenSlides>
  <MMClips>0</MMClips>
  <ScaleCrop>false</ScaleCrop>
  <HeadingPairs>
    <vt:vector size="6" baseType="variant">
      <vt:variant>
        <vt:lpstr>Fonts Used</vt:lpstr>
      </vt:variant>
      <vt:variant>
        <vt:i4>10</vt:i4>
      </vt:variant>
      <vt:variant>
        <vt:lpstr>Theme</vt:lpstr>
      </vt:variant>
      <vt:variant>
        <vt:i4>2</vt:i4>
      </vt:variant>
      <vt:variant>
        <vt:lpstr>Slide Titles</vt:lpstr>
      </vt:variant>
      <vt:variant>
        <vt:i4>20</vt:i4>
      </vt:variant>
    </vt:vector>
  </HeadingPairs>
  <TitlesOfParts>
    <vt:vector size="32" baseType="lpstr">
      <vt:lpstr>Arial</vt:lpstr>
      <vt:lpstr>Calibri</vt:lpstr>
      <vt:lpstr>Century Gothic</vt:lpstr>
      <vt:lpstr>Gotham</vt:lpstr>
      <vt:lpstr>Gotham Bold</vt:lpstr>
      <vt:lpstr>Gotham Book</vt:lpstr>
      <vt:lpstr>Gotham Medium</vt:lpstr>
      <vt:lpstr>Palatino Linotype</vt:lpstr>
      <vt:lpstr>Wingdings</vt:lpstr>
      <vt:lpstr>Wingdings 2</vt:lpstr>
      <vt:lpstr>1_Presentation on brainstorming</vt:lpstr>
      <vt:lpstr>2_Presentation on brainstorming</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Michael B. Norvell</dc:creator>
  <cp:lastModifiedBy>Lisa Guthrie</cp:lastModifiedBy>
  <cp:revision>92</cp:revision>
  <cp:lastPrinted>2021-09-21T20:21:59Z</cp:lastPrinted>
  <dcterms:created xsi:type="dcterms:W3CDTF">2021-06-08T13:52:10Z</dcterms:created>
  <dcterms:modified xsi:type="dcterms:W3CDTF">2023-05-19T15:30:08Z</dcterms:modified>
</cp:coreProperties>
</file>