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comments/modernComment_12A_62596516.xml" ContentType="application/vnd.ms-powerpoint.comment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9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omments/modernComment_122_99E0C5FF.xml" ContentType="application/vnd.ms-powerpoint.comments+xml"/>
  <Override PartName="/ppt/notesSlides/notesSlide15.xml" ContentType="application/vnd.openxmlformats-officedocument.presentationml.notesSlide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</p:sldMasterIdLst>
  <p:notesMasterIdLst>
    <p:notesMasterId r:id="rId22"/>
  </p:notesMasterIdLst>
  <p:sldIdLst>
    <p:sldId id="295" r:id="rId5"/>
    <p:sldId id="263" r:id="rId6"/>
    <p:sldId id="288" r:id="rId7"/>
    <p:sldId id="297" r:id="rId8"/>
    <p:sldId id="307" r:id="rId9"/>
    <p:sldId id="305" r:id="rId10"/>
    <p:sldId id="289" r:id="rId11"/>
    <p:sldId id="298" r:id="rId12"/>
    <p:sldId id="308" r:id="rId13"/>
    <p:sldId id="299" r:id="rId14"/>
    <p:sldId id="300" r:id="rId15"/>
    <p:sldId id="301" r:id="rId16"/>
    <p:sldId id="303" r:id="rId17"/>
    <p:sldId id="302" r:id="rId18"/>
    <p:sldId id="304" r:id="rId19"/>
    <p:sldId id="290" r:id="rId20"/>
    <p:sldId id="283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1CFBF4A-40A2-92D7-C01E-11E9DC27F5EE}" name="Aguirre Raquel" initials="AR" userId="S::raquel.aguirre_ridegrtc.com#ext#@stvinc.onmicrosoft.com::4a51c54c-a675-488b-b057-acaa36d44759" providerId="AD"/>
  <p188:author id="{99257FA4-84C9-D3A4-E8D6-CD57BD45229C}" name="Saunders, Edward (DRPT)" initials="S(" userId="S::alan.saunders_drpt.virginia.gov#ext#@stvinc.onmicrosoft.com::97b30238-0d24-4976-9db2-7356971f50cc" providerId="AD"/>
  <p188:author id="{153107CA-C80D-F8CD-9315-480B6736E073}" name="Kefyalew, Bethel (DRPT)" initials="K(" userId="S::bethel.kefyalew_drpt.virginia.gov#ext#@stvinc.onmicrosoft.com::272fb77c-4f5a-4e7f-9770-f9266e248de7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F249F"/>
    <a:srgbClr val="008675"/>
    <a:srgbClr val="004B8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C1D6158-EF98-1E40-EE81-56E39E2D04D1}" v="211" dt="2023-05-23T04:19:08.698"/>
    <p1510:client id="{A094DC3A-808B-4107-BDF6-67AE40B848DB}" v="307" dt="2023-05-22T20:18:44.734"/>
    <p1510:client id="{B77191F6-552F-47DB-9441-FAE02966E95E}" v="4" dt="2023-05-23T04:18:45.318"/>
    <p1510:client id="{BD3DD4EB-C057-42C1-8F19-C5A32A80053C}" v="26" dt="2023-05-23T17:33:16.429"/>
    <p1510:client id="{E7345491-26BF-FA9F-BAFE-7FEBDCD68ABF}" v="41" dt="2023-05-23T02:46:38.591"/>
    <p1510:client id="{F094FBA8-8C5C-4291-9385-6B6D4C8DC438}" v="136" dt="2023-05-23T03:49:52.27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28" Type="http://schemas.microsoft.com/office/2018/10/relationships/authors" Target="author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Relationship Id="rId27" Type="http://schemas.microsoft.com/office/2015/10/relationships/revisionInfo" Target="revisionInfo.xml"/></Relationships>
</file>

<file path=ppt/comments/modernComment_122_99E0C5FF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12AAD0AC-16FA-4DBA-A519-2CD3660EEEBC}" authorId="{99257FA4-84C9-D3A4-E8D6-CD57BD45229C}" status="resolved" created="2023-04-21T17:01:02.094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2581644799" sldId="290"/>
      <ac:spMk id="2" creationId="{CD3726E3-39B7-C38A-C81E-6140923C9B79}"/>
      <ac:txMk cp="0" len="15">
        <ac:context len="16" hash="291933980"/>
      </ac:txMk>
    </ac:txMkLst>
    <p188:pos x="3940968" y="607218"/>
    <p188:txBody>
      <a:bodyPr/>
      <a:lstStyle/>
      <a:p>
        <a:r>
          <a:rPr lang="en-US"/>
          <a:t>Q? is it reasonable to include a range of cost-estimates for common shelter, pad (from SS applications, $35K)</a:t>
        </a:r>
      </a:p>
    </p188:txBody>
  </p188:cm>
</p188:cmLst>
</file>

<file path=ppt/comments/modernComment_12A_62596516.xml><?xml version="1.0" encoding="utf-8"?>
<p188:cmLst xmlns:a="http://schemas.openxmlformats.org/drawingml/2006/main" xmlns:r="http://schemas.openxmlformats.org/officeDocument/2006/relationships" xmlns:p188="http://schemas.microsoft.com/office/powerpoint/2018/8/main">
  <p188:cm id="{BCCF780E-7122-44C7-BE63-CFCF61293232}" authorId="{99257FA4-84C9-D3A4-E8D6-CD57BD45229C}" status="resolved" created="2023-04-21T16:59:34.295" complete="100000">
    <ac:txMkLst xmlns:ac="http://schemas.microsoft.com/office/drawing/2013/main/command">
      <pc:docMk xmlns:pc="http://schemas.microsoft.com/office/powerpoint/2013/main/command"/>
      <pc:sldMk xmlns:pc="http://schemas.microsoft.com/office/powerpoint/2013/main/command" cId="1650025750" sldId="298"/>
      <ac:spMk id="1919" creationId="{0A2E92DF-D529-E50C-1772-5E56870E23E1}"/>
      <ac:txMk cp="4" len="14">
        <ac:context len="429" hash="3296969037"/>
      </ac:txMk>
    </ac:txMkLst>
    <p188:pos x="5026741" y="294967"/>
    <p188:txBody>
      <a:bodyPr/>
      <a:lstStyle/>
      <a:p>
        <a:r>
          <a:rPr lang="en-US"/>
          <a:t>recommend rewording to focus on additional requirements (VDOT RDM) and building-official approvals (DGS vs. local).  </a:t>
        </a:r>
      </a:p>
    </p188:txBody>
  </p188:cm>
</p188:cmLst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9B300119-0049-4E14-8514-D2985365AD79}" type="doc">
      <dgm:prSet loTypeId="urn:microsoft.com/office/officeart/2005/8/layout/vList5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37499F82-18F8-4B9A-8D6F-AE2E5FEA1201}">
      <dgm:prSet phldr="0"/>
      <dgm:spPr/>
      <dgm:t>
        <a:bodyPr/>
        <a:lstStyle/>
        <a:p>
          <a:pPr rtl="0"/>
          <a:r>
            <a:rPr lang="en-US">
              <a:latin typeface="Arial" panose="020B0604020202020204"/>
            </a:rPr>
            <a:t>Detail the approval process for shelters on State ROW</a:t>
          </a:r>
          <a:endParaRPr lang="en-US"/>
        </a:p>
      </dgm:t>
    </dgm:pt>
    <dgm:pt modelId="{451C859F-674B-41BC-81CE-4EE27D2C8545}" type="parTrans" cxnId="{9A458626-A774-4978-8285-BF342D35E058}">
      <dgm:prSet/>
      <dgm:spPr/>
      <dgm:t>
        <a:bodyPr/>
        <a:lstStyle/>
        <a:p>
          <a:endParaRPr lang="en-US"/>
        </a:p>
      </dgm:t>
    </dgm:pt>
    <dgm:pt modelId="{5778851A-D0EE-4BFC-8261-A7E789164ADB}" type="sibTrans" cxnId="{9A458626-A774-4978-8285-BF342D35E058}">
      <dgm:prSet/>
      <dgm:spPr/>
      <dgm:t>
        <a:bodyPr/>
        <a:lstStyle/>
        <a:p>
          <a:endParaRPr lang="en-US"/>
        </a:p>
      </dgm:t>
    </dgm:pt>
    <dgm:pt modelId="{D15D2355-6295-4E20-9EC3-780A84C08CB9}">
      <dgm:prSet phldr="0"/>
      <dgm:spPr/>
      <dgm:t>
        <a:bodyPr/>
        <a:lstStyle/>
        <a:p>
          <a:pPr rtl="0"/>
          <a:r>
            <a:rPr lang="en-US">
              <a:latin typeface="Arial" panose="020B0604020202020204"/>
            </a:rPr>
            <a:t>Share GRTC Case Study of Transit Stop Improvement Prioritization</a:t>
          </a:r>
        </a:p>
      </dgm:t>
    </dgm:pt>
    <dgm:pt modelId="{BA8E532A-EAD3-4550-9068-314663476024}" type="parTrans" cxnId="{91BFE1E9-C06D-4054-993E-43696126E20D}">
      <dgm:prSet/>
      <dgm:spPr/>
    </dgm:pt>
    <dgm:pt modelId="{FACB1047-FF86-4079-90A3-E4B0AFA3B8C6}" type="sibTrans" cxnId="{91BFE1E9-C06D-4054-993E-43696126E20D}">
      <dgm:prSet/>
      <dgm:spPr/>
    </dgm:pt>
    <dgm:pt modelId="{56EE706B-7F56-42EC-B789-CDE606FF88A2}">
      <dgm:prSet phldr="0"/>
      <dgm:spPr/>
      <dgm:t>
        <a:bodyPr/>
        <a:lstStyle/>
        <a:p>
          <a:pPr rtl="0"/>
          <a:r>
            <a:rPr lang="en-US">
              <a:latin typeface="Arial" panose="020B0604020202020204"/>
            </a:rPr>
            <a:t>Define Design Considerations for Shelters</a:t>
          </a:r>
        </a:p>
      </dgm:t>
    </dgm:pt>
    <dgm:pt modelId="{32E87B76-5F35-4377-9EEA-CAEC8899CE9F}" type="parTrans" cxnId="{FCC62413-3CC1-4831-9C63-1BCBC498FFB2}">
      <dgm:prSet/>
      <dgm:spPr/>
    </dgm:pt>
    <dgm:pt modelId="{ED21DA08-9E7C-46B0-92CF-FF8E75DDFF0B}" type="sibTrans" cxnId="{FCC62413-3CC1-4831-9C63-1BCBC498FFB2}">
      <dgm:prSet/>
      <dgm:spPr/>
    </dgm:pt>
    <dgm:pt modelId="{8CC8963A-991E-4949-8B0D-6062FF05DA6E}">
      <dgm:prSet phldr="0"/>
      <dgm:spPr/>
      <dgm:t>
        <a:bodyPr/>
        <a:lstStyle/>
        <a:p>
          <a:pPr rtl="0"/>
          <a:r>
            <a:rPr lang="en-US">
              <a:latin typeface="Arial" panose="020B0604020202020204"/>
            </a:rPr>
            <a:t>Identify Funding Sources</a:t>
          </a:r>
        </a:p>
      </dgm:t>
    </dgm:pt>
    <dgm:pt modelId="{99BA585F-E1CA-4DF2-BF7A-CAD072F88626}" type="parTrans" cxnId="{93C333CA-C659-4AD9-A2DF-40A05A9FDA99}">
      <dgm:prSet/>
      <dgm:spPr/>
    </dgm:pt>
    <dgm:pt modelId="{C0EC7424-1780-44CD-9B4A-BC86F89C87CE}" type="sibTrans" cxnId="{93C333CA-C659-4AD9-A2DF-40A05A9FDA99}">
      <dgm:prSet/>
      <dgm:spPr/>
    </dgm:pt>
    <dgm:pt modelId="{FA940A1F-9C3E-4B38-9DC6-622EEFD2C630}" type="pres">
      <dgm:prSet presAssocID="{9B300119-0049-4E14-8514-D2985365AD79}" presName="Name0" presStyleCnt="0">
        <dgm:presLayoutVars>
          <dgm:dir/>
          <dgm:animLvl val="lvl"/>
          <dgm:resizeHandles val="exact"/>
        </dgm:presLayoutVars>
      </dgm:prSet>
      <dgm:spPr/>
    </dgm:pt>
    <dgm:pt modelId="{96B86136-F194-442D-BD59-97A20A3E3AB2}" type="pres">
      <dgm:prSet presAssocID="{D15D2355-6295-4E20-9EC3-780A84C08CB9}" presName="linNode" presStyleCnt="0"/>
      <dgm:spPr/>
    </dgm:pt>
    <dgm:pt modelId="{B26FE38F-3395-4C7A-8257-BB6118E7FA14}" type="pres">
      <dgm:prSet presAssocID="{D15D2355-6295-4E20-9EC3-780A84C08CB9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98605BCC-8FA7-43BA-A461-FD6BF1D86402}" type="pres">
      <dgm:prSet presAssocID="{FACB1047-FF86-4079-90A3-E4B0AFA3B8C6}" presName="sp" presStyleCnt="0"/>
      <dgm:spPr/>
    </dgm:pt>
    <dgm:pt modelId="{636404F2-C44A-47BA-9893-1E52CB02BAFC}" type="pres">
      <dgm:prSet presAssocID="{37499F82-18F8-4B9A-8D6F-AE2E5FEA1201}" presName="linNode" presStyleCnt="0"/>
      <dgm:spPr/>
    </dgm:pt>
    <dgm:pt modelId="{ECEFF1EC-BAFF-489E-978E-472CF35BF8D1}" type="pres">
      <dgm:prSet presAssocID="{37499F82-18F8-4B9A-8D6F-AE2E5FEA1201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90FAE0E0-F5DC-4543-BC62-3B38D9419AD2}" type="pres">
      <dgm:prSet presAssocID="{5778851A-D0EE-4BFC-8261-A7E789164ADB}" presName="sp" presStyleCnt="0"/>
      <dgm:spPr/>
    </dgm:pt>
    <dgm:pt modelId="{3031CC77-283D-4CC5-8674-6C36BA29A362}" type="pres">
      <dgm:prSet presAssocID="{56EE706B-7F56-42EC-B789-CDE606FF88A2}" presName="linNode" presStyleCnt="0"/>
      <dgm:spPr/>
    </dgm:pt>
    <dgm:pt modelId="{7FD399C7-33E7-4744-9DF0-02BFB8EB20FF}" type="pres">
      <dgm:prSet presAssocID="{56EE706B-7F56-42EC-B789-CDE606FF88A2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2C9CA9AF-764E-4B14-AA37-75CD1F82F6BA}" type="pres">
      <dgm:prSet presAssocID="{ED21DA08-9E7C-46B0-92CF-FF8E75DDFF0B}" presName="sp" presStyleCnt="0"/>
      <dgm:spPr/>
    </dgm:pt>
    <dgm:pt modelId="{1727B4B5-9086-4BA0-AF65-AF13A7D4F0A7}" type="pres">
      <dgm:prSet presAssocID="{8CC8963A-991E-4949-8B0D-6062FF05DA6E}" presName="linNode" presStyleCnt="0"/>
      <dgm:spPr/>
    </dgm:pt>
    <dgm:pt modelId="{60EFA561-25D9-4C0B-930B-4B6254134893}" type="pres">
      <dgm:prSet presAssocID="{8CC8963A-991E-4949-8B0D-6062FF05DA6E}" presName="parentText" presStyleLbl="node1" presStyleIdx="3" presStyleCnt="4">
        <dgm:presLayoutVars>
          <dgm:chMax val="1"/>
          <dgm:bulletEnabled val="1"/>
        </dgm:presLayoutVars>
      </dgm:prSet>
      <dgm:spPr/>
    </dgm:pt>
  </dgm:ptLst>
  <dgm:cxnLst>
    <dgm:cxn modelId="{FCC62413-3CC1-4831-9C63-1BCBC498FFB2}" srcId="{9B300119-0049-4E14-8514-D2985365AD79}" destId="{56EE706B-7F56-42EC-B789-CDE606FF88A2}" srcOrd="2" destOrd="0" parTransId="{32E87B76-5F35-4377-9EEA-CAEC8899CE9F}" sibTransId="{ED21DA08-9E7C-46B0-92CF-FF8E75DDFF0B}"/>
    <dgm:cxn modelId="{B3DF1414-0676-42F9-B115-65A1A2FF4A50}" type="presOf" srcId="{56EE706B-7F56-42EC-B789-CDE606FF88A2}" destId="{7FD399C7-33E7-4744-9DF0-02BFB8EB20FF}" srcOrd="0" destOrd="0" presId="urn:microsoft.com/office/officeart/2005/8/layout/vList5"/>
    <dgm:cxn modelId="{9A458626-A774-4978-8285-BF342D35E058}" srcId="{9B300119-0049-4E14-8514-D2985365AD79}" destId="{37499F82-18F8-4B9A-8D6F-AE2E5FEA1201}" srcOrd="1" destOrd="0" parTransId="{451C859F-674B-41BC-81CE-4EE27D2C8545}" sibTransId="{5778851A-D0EE-4BFC-8261-A7E789164ADB}"/>
    <dgm:cxn modelId="{0CF3D84B-9505-4196-931C-78680FFFB50B}" type="presOf" srcId="{9B300119-0049-4E14-8514-D2985365AD79}" destId="{FA940A1F-9C3E-4B38-9DC6-622EEFD2C630}" srcOrd="0" destOrd="0" presId="urn:microsoft.com/office/officeart/2005/8/layout/vList5"/>
    <dgm:cxn modelId="{C95B9551-6E83-4FDA-8AB4-86D6240CE6A7}" type="presOf" srcId="{8CC8963A-991E-4949-8B0D-6062FF05DA6E}" destId="{60EFA561-25D9-4C0B-930B-4B6254134893}" srcOrd="0" destOrd="0" presId="urn:microsoft.com/office/officeart/2005/8/layout/vList5"/>
    <dgm:cxn modelId="{2FBAB68D-330D-43B7-A186-73DECC7D47AE}" type="presOf" srcId="{D15D2355-6295-4E20-9EC3-780A84C08CB9}" destId="{B26FE38F-3395-4C7A-8257-BB6118E7FA14}" srcOrd="0" destOrd="0" presId="urn:microsoft.com/office/officeart/2005/8/layout/vList5"/>
    <dgm:cxn modelId="{93C333CA-C659-4AD9-A2DF-40A05A9FDA99}" srcId="{9B300119-0049-4E14-8514-D2985365AD79}" destId="{8CC8963A-991E-4949-8B0D-6062FF05DA6E}" srcOrd="3" destOrd="0" parTransId="{99BA585F-E1CA-4DF2-BF7A-CAD072F88626}" sibTransId="{C0EC7424-1780-44CD-9B4A-BC86F89C87CE}"/>
    <dgm:cxn modelId="{5A5BE0DB-CD98-4B17-9B92-3E2CD4DC953B}" type="presOf" srcId="{37499F82-18F8-4B9A-8D6F-AE2E5FEA1201}" destId="{ECEFF1EC-BAFF-489E-978E-472CF35BF8D1}" srcOrd="0" destOrd="0" presId="urn:microsoft.com/office/officeart/2005/8/layout/vList5"/>
    <dgm:cxn modelId="{91BFE1E9-C06D-4054-993E-43696126E20D}" srcId="{9B300119-0049-4E14-8514-D2985365AD79}" destId="{D15D2355-6295-4E20-9EC3-780A84C08CB9}" srcOrd="0" destOrd="0" parTransId="{BA8E532A-EAD3-4550-9068-314663476024}" sibTransId="{FACB1047-FF86-4079-90A3-E4B0AFA3B8C6}"/>
    <dgm:cxn modelId="{6F3D278C-7309-41D8-BC84-807405D39880}" type="presParOf" srcId="{FA940A1F-9C3E-4B38-9DC6-622EEFD2C630}" destId="{96B86136-F194-442D-BD59-97A20A3E3AB2}" srcOrd="0" destOrd="0" presId="urn:microsoft.com/office/officeart/2005/8/layout/vList5"/>
    <dgm:cxn modelId="{609C4898-6700-4A3C-81AE-C9C141FA8B7E}" type="presParOf" srcId="{96B86136-F194-442D-BD59-97A20A3E3AB2}" destId="{B26FE38F-3395-4C7A-8257-BB6118E7FA14}" srcOrd="0" destOrd="0" presId="urn:microsoft.com/office/officeart/2005/8/layout/vList5"/>
    <dgm:cxn modelId="{12F71499-8BEA-4C52-96BD-2775B37D5FB4}" type="presParOf" srcId="{FA940A1F-9C3E-4B38-9DC6-622EEFD2C630}" destId="{98605BCC-8FA7-43BA-A461-FD6BF1D86402}" srcOrd="1" destOrd="0" presId="urn:microsoft.com/office/officeart/2005/8/layout/vList5"/>
    <dgm:cxn modelId="{3F7B20DC-7960-402D-89C8-9FEFC1FCED0D}" type="presParOf" srcId="{FA940A1F-9C3E-4B38-9DC6-622EEFD2C630}" destId="{636404F2-C44A-47BA-9893-1E52CB02BAFC}" srcOrd="2" destOrd="0" presId="urn:microsoft.com/office/officeart/2005/8/layout/vList5"/>
    <dgm:cxn modelId="{8A73114B-D8AB-48C4-A574-45C9372BC095}" type="presParOf" srcId="{636404F2-C44A-47BA-9893-1E52CB02BAFC}" destId="{ECEFF1EC-BAFF-489E-978E-472CF35BF8D1}" srcOrd="0" destOrd="0" presId="urn:microsoft.com/office/officeart/2005/8/layout/vList5"/>
    <dgm:cxn modelId="{F3657307-D19C-40B6-8095-0AEEEF3F4B84}" type="presParOf" srcId="{FA940A1F-9C3E-4B38-9DC6-622EEFD2C630}" destId="{90FAE0E0-F5DC-4543-BC62-3B38D9419AD2}" srcOrd="3" destOrd="0" presId="urn:microsoft.com/office/officeart/2005/8/layout/vList5"/>
    <dgm:cxn modelId="{049774A6-18E9-4E11-9D95-B548B3E35EAC}" type="presParOf" srcId="{FA940A1F-9C3E-4B38-9DC6-622EEFD2C630}" destId="{3031CC77-283D-4CC5-8674-6C36BA29A362}" srcOrd="4" destOrd="0" presId="urn:microsoft.com/office/officeart/2005/8/layout/vList5"/>
    <dgm:cxn modelId="{9D08E810-535D-4757-B7B0-CA64200C74E7}" type="presParOf" srcId="{3031CC77-283D-4CC5-8674-6C36BA29A362}" destId="{7FD399C7-33E7-4744-9DF0-02BFB8EB20FF}" srcOrd="0" destOrd="0" presId="urn:microsoft.com/office/officeart/2005/8/layout/vList5"/>
    <dgm:cxn modelId="{E31F8EAD-FCCA-43E0-BC0C-E114A1A5842F}" type="presParOf" srcId="{FA940A1F-9C3E-4B38-9DC6-622EEFD2C630}" destId="{2C9CA9AF-764E-4B14-AA37-75CD1F82F6BA}" srcOrd="5" destOrd="0" presId="urn:microsoft.com/office/officeart/2005/8/layout/vList5"/>
    <dgm:cxn modelId="{B9C6B5DD-B1CC-454D-A58E-C274D70A388E}" type="presParOf" srcId="{FA940A1F-9C3E-4B38-9DC6-622EEFD2C630}" destId="{1727B4B5-9086-4BA0-AF65-AF13A7D4F0A7}" srcOrd="6" destOrd="0" presId="urn:microsoft.com/office/officeart/2005/8/layout/vList5"/>
    <dgm:cxn modelId="{86103C24-88CA-4D6D-9E09-D721A5454CA7}" type="presParOf" srcId="{1727B4B5-9086-4BA0-AF65-AF13A7D4F0A7}" destId="{60EFA561-25D9-4C0B-930B-4B6254134893}" srcOrd="0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73891764-BAE5-4A00-B3E4-8D303B810EBD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22DE37A9-C029-477B-B053-F85681AE780F}">
      <dgm:prSet phldrT="[Text]" phldr="0"/>
      <dgm:spPr/>
      <dgm:t>
        <a:bodyPr/>
        <a:lstStyle/>
        <a:p>
          <a:pPr rtl="0"/>
          <a:r>
            <a:rPr lang="en-US">
              <a:latin typeface="Arial" panose="020B0604020202020204"/>
            </a:rPr>
            <a:t>Identify Stops for Improvement</a:t>
          </a:r>
          <a:endParaRPr lang="en-US"/>
        </a:p>
      </dgm:t>
    </dgm:pt>
    <dgm:pt modelId="{54367CD2-D6DC-4F80-A8E6-8035E33A17F6}" type="parTrans" cxnId="{A4512B78-18C4-4C5B-ADEE-0C89C9200336}">
      <dgm:prSet/>
      <dgm:spPr/>
      <dgm:t>
        <a:bodyPr/>
        <a:lstStyle/>
        <a:p>
          <a:endParaRPr lang="en-US"/>
        </a:p>
      </dgm:t>
    </dgm:pt>
    <dgm:pt modelId="{FEB61594-B727-4A44-865B-CB7E40A5911A}" type="sibTrans" cxnId="{A4512B78-18C4-4C5B-ADEE-0C89C9200336}">
      <dgm:prSet/>
      <dgm:spPr/>
      <dgm:t>
        <a:bodyPr/>
        <a:lstStyle/>
        <a:p>
          <a:endParaRPr lang="en-US"/>
        </a:p>
      </dgm:t>
    </dgm:pt>
    <dgm:pt modelId="{6D769F95-8E27-4392-BB2A-8562F36F29F4}">
      <dgm:prSet phldrT="[Text]" phldr="0"/>
      <dgm:spPr/>
      <dgm:t>
        <a:bodyPr/>
        <a:lstStyle/>
        <a:p>
          <a:pPr rtl="0"/>
          <a:r>
            <a:rPr lang="en-US">
              <a:latin typeface="Arial" panose="020B0604020202020204"/>
            </a:rPr>
            <a:t>Determine ROW Owner</a:t>
          </a:r>
          <a:endParaRPr lang="en-US"/>
        </a:p>
      </dgm:t>
    </dgm:pt>
    <dgm:pt modelId="{FFF71629-0A33-4CE3-8BA7-F3ED0E6988AD}" type="parTrans" cxnId="{ED664744-BF59-45D1-9F51-1B2181E10938}">
      <dgm:prSet/>
      <dgm:spPr/>
      <dgm:t>
        <a:bodyPr/>
        <a:lstStyle/>
        <a:p>
          <a:endParaRPr lang="en-US"/>
        </a:p>
      </dgm:t>
    </dgm:pt>
    <dgm:pt modelId="{F5F22D7D-6033-4FD1-B396-BB8791FAF3DD}" type="sibTrans" cxnId="{ED664744-BF59-45D1-9F51-1B2181E10938}">
      <dgm:prSet/>
      <dgm:spPr/>
      <dgm:t>
        <a:bodyPr/>
        <a:lstStyle/>
        <a:p>
          <a:endParaRPr lang="en-US"/>
        </a:p>
      </dgm:t>
    </dgm:pt>
    <dgm:pt modelId="{3C8F9F57-6A63-46D1-BD50-4C912EC05E73}">
      <dgm:prSet phldr="0"/>
      <dgm:spPr/>
      <dgm:t>
        <a:bodyPr/>
        <a:lstStyle/>
        <a:p>
          <a:pPr rtl="0"/>
          <a:r>
            <a:rPr lang="en-US">
              <a:latin typeface="Arial" panose="020B0604020202020204"/>
            </a:rPr>
            <a:t>Design Project</a:t>
          </a:r>
        </a:p>
      </dgm:t>
    </dgm:pt>
    <dgm:pt modelId="{7E53C2DF-0496-4AA7-AC2D-716B00D8D7D6}" type="parTrans" cxnId="{F8CF8419-2CE5-406D-854B-5B946AFAD7C1}">
      <dgm:prSet/>
      <dgm:spPr/>
      <dgm:t>
        <a:bodyPr/>
        <a:lstStyle/>
        <a:p>
          <a:endParaRPr lang="en-US"/>
        </a:p>
      </dgm:t>
    </dgm:pt>
    <dgm:pt modelId="{0725403E-7049-48FF-9E9D-8BCB488C3338}" type="sibTrans" cxnId="{F8CF8419-2CE5-406D-854B-5B946AFAD7C1}">
      <dgm:prSet/>
      <dgm:spPr/>
    </dgm:pt>
    <dgm:pt modelId="{B267922F-EC63-4EA9-9107-E40102363E74}">
      <dgm:prSet phldr="0"/>
      <dgm:spPr/>
      <dgm:t>
        <a:bodyPr/>
        <a:lstStyle/>
        <a:p>
          <a:pPr rtl="0"/>
          <a:r>
            <a:rPr lang="en-US">
              <a:latin typeface="Arial" panose="020B0604020202020204"/>
            </a:rPr>
            <a:t>Obtain Permits</a:t>
          </a:r>
          <a:endParaRPr lang="en-US"/>
        </a:p>
      </dgm:t>
    </dgm:pt>
    <dgm:pt modelId="{EBEE9579-9764-4C03-B36C-C5F1906CC91A}" type="parTrans" cxnId="{3DE8A028-6810-42BE-8FD1-0F7B7E27EA91}">
      <dgm:prSet/>
      <dgm:spPr/>
      <dgm:t>
        <a:bodyPr/>
        <a:lstStyle/>
        <a:p>
          <a:endParaRPr lang="en-US"/>
        </a:p>
      </dgm:t>
    </dgm:pt>
    <dgm:pt modelId="{1F77DCDE-6F2F-4811-AE12-680BB9082A9E}" type="sibTrans" cxnId="{3DE8A028-6810-42BE-8FD1-0F7B7E27EA91}">
      <dgm:prSet/>
      <dgm:spPr/>
    </dgm:pt>
    <dgm:pt modelId="{29A581CF-34BE-4A9B-AF33-171079B81B88}">
      <dgm:prSet phldr="0"/>
      <dgm:spPr/>
      <dgm:t>
        <a:bodyPr/>
        <a:lstStyle/>
        <a:p>
          <a:pPr rtl="0"/>
          <a:r>
            <a:rPr lang="en-US">
              <a:latin typeface="Arial" panose="020B0604020202020204"/>
            </a:rPr>
            <a:t>Install Amenities</a:t>
          </a:r>
        </a:p>
      </dgm:t>
    </dgm:pt>
    <dgm:pt modelId="{DCD64FFC-23B5-4352-9E5B-D24D9B645893}" type="parTrans" cxnId="{2E9C7ACA-97A2-419F-B812-F18A658763EC}">
      <dgm:prSet/>
      <dgm:spPr/>
      <dgm:t>
        <a:bodyPr/>
        <a:lstStyle/>
        <a:p>
          <a:endParaRPr lang="en-US"/>
        </a:p>
      </dgm:t>
    </dgm:pt>
    <dgm:pt modelId="{25671152-676E-429E-A4D5-567DEF88DCE0}" type="sibTrans" cxnId="{2E9C7ACA-97A2-419F-B812-F18A658763EC}">
      <dgm:prSet/>
      <dgm:spPr/>
    </dgm:pt>
    <dgm:pt modelId="{CED27EFF-6F9D-4F00-8468-A0D5613C2D46}">
      <dgm:prSet phldr="0"/>
      <dgm:spPr/>
      <dgm:t>
        <a:bodyPr/>
        <a:lstStyle/>
        <a:p>
          <a:pPr rtl="0"/>
          <a:r>
            <a:rPr lang="en-US">
              <a:latin typeface="Arial" panose="020B0604020202020204"/>
            </a:rPr>
            <a:t>Final Inspection &amp; Occupancy Permit</a:t>
          </a:r>
        </a:p>
      </dgm:t>
    </dgm:pt>
    <dgm:pt modelId="{75F63467-92F3-454E-9183-A0A6F50246EE}" type="parTrans" cxnId="{CAC3DD5F-8DA0-438D-944E-CB1C9F2801C8}">
      <dgm:prSet/>
      <dgm:spPr/>
      <dgm:t>
        <a:bodyPr/>
        <a:lstStyle/>
        <a:p>
          <a:endParaRPr lang="en-US"/>
        </a:p>
      </dgm:t>
    </dgm:pt>
    <dgm:pt modelId="{72F40E4B-A25B-4DA6-B60A-70BA7C90B9F7}" type="sibTrans" cxnId="{CAC3DD5F-8DA0-438D-944E-CB1C9F2801C8}">
      <dgm:prSet/>
      <dgm:spPr/>
    </dgm:pt>
    <dgm:pt modelId="{26269AD9-A908-4FC4-B801-BE41CCDBB55B}" type="pres">
      <dgm:prSet presAssocID="{73891764-BAE5-4A00-B3E4-8D303B810EB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2D393F73-0EBD-40F9-9DF5-3443012CB3DB}" type="pres">
      <dgm:prSet presAssocID="{22DE37A9-C029-477B-B053-F85681AE780F}" presName="root1" presStyleCnt="0"/>
      <dgm:spPr/>
    </dgm:pt>
    <dgm:pt modelId="{D66B9BC9-F28B-41EB-84BF-102951707FFE}" type="pres">
      <dgm:prSet presAssocID="{22DE37A9-C029-477B-B053-F85681AE780F}" presName="LevelOneTextNode" presStyleLbl="node0" presStyleIdx="0" presStyleCnt="1">
        <dgm:presLayoutVars>
          <dgm:chPref val="3"/>
        </dgm:presLayoutVars>
      </dgm:prSet>
      <dgm:spPr/>
    </dgm:pt>
    <dgm:pt modelId="{025EAF10-3345-4355-806A-DF0EE6474282}" type="pres">
      <dgm:prSet presAssocID="{22DE37A9-C029-477B-B053-F85681AE780F}" presName="level2hierChild" presStyleCnt="0"/>
      <dgm:spPr/>
    </dgm:pt>
    <dgm:pt modelId="{A737AE55-7516-4B1A-B949-169880B17D3E}" type="pres">
      <dgm:prSet presAssocID="{FFF71629-0A33-4CE3-8BA7-F3ED0E6988AD}" presName="conn2-1" presStyleLbl="parChTrans1D2" presStyleIdx="0" presStyleCnt="1"/>
      <dgm:spPr/>
    </dgm:pt>
    <dgm:pt modelId="{79884B9D-48CC-42C0-928E-932D7DA54847}" type="pres">
      <dgm:prSet presAssocID="{FFF71629-0A33-4CE3-8BA7-F3ED0E6988AD}" presName="connTx" presStyleLbl="parChTrans1D2" presStyleIdx="0" presStyleCnt="1"/>
      <dgm:spPr/>
    </dgm:pt>
    <dgm:pt modelId="{829B2F12-7139-47FD-9493-05A2B6206330}" type="pres">
      <dgm:prSet presAssocID="{6D769F95-8E27-4392-BB2A-8562F36F29F4}" presName="root2" presStyleCnt="0"/>
      <dgm:spPr/>
    </dgm:pt>
    <dgm:pt modelId="{CAD9E2D0-91D3-40BF-ABF9-86EF704C6620}" type="pres">
      <dgm:prSet presAssocID="{6D769F95-8E27-4392-BB2A-8562F36F29F4}" presName="LevelTwoTextNode" presStyleLbl="node2" presStyleIdx="0" presStyleCnt="1">
        <dgm:presLayoutVars>
          <dgm:chPref val="3"/>
        </dgm:presLayoutVars>
      </dgm:prSet>
      <dgm:spPr/>
    </dgm:pt>
    <dgm:pt modelId="{592369B5-6F7E-45F9-A41C-4F0D8546CB13}" type="pres">
      <dgm:prSet presAssocID="{6D769F95-8E27-4392-BB2A-8562F36F29F4}" presName="level3hierChild" presStyleCnt="0"/>
      <dgm:spPr/>
    </dgm:pt>
    <dgm:pt modelId="{B57B0906-AE27-458E-A8DE-F4D860EE84BF}" type="pres">
      <dgm:prSet presAssocID="{7E53C2DF-0496-4AA7-AC2D-716B00D8D7D6}" presName="conn2-1" presStyleLbl="parChTrans1D3" presStyleIdx="0" presStyleCnt="1"/>
      <dgm:spPr/>
    </dgm:pt>
    <dgm:pt modelId="{51CA3C20-B487-4829-9A70-3D6EA2F224BE}" type="pres">
      <dgm:prSet presAssocID="{7E53C2DF-0496-4AA7-AC2D-716B00D8D7D6}" presName="connTx" presStyleLbl="parChTrans1D3" presStyleIdx="0" presStyleCnt="1"/>
      <dgm:spPr/>
    </dgm:pt>
    <dgm:pt modelId="{9F44B18E-5BD2-43D1-AEE1-8F0DB0D6EAE9}" type="pres">
      <dgm:prSet presAssocID="{3C8F9F57-6A63-46D1-BD50-4C912EC05E73}" presName="root2" presStyleCnt="0"/>
      <dgm:spPr/>
    </dgm:pt>
    <dgm:pt modelId="{0B137006-5C66-40D1-88A7-AE0A87C6C837}" type="pres">
      <dgm:prSet presAssocID="{3C8F9F57-6A63-46D1-BD50-4C912EC05E73}" presName="LevelTwoTextNode" presStyleLbl="node3" presStyleIdx="0" presStyleCnt="1">
        <dgm:presLayoutVars>
          <dgm:chPref val="3"/>
        </dgm:presLayoutVars>
      </dgm:prSet>
      <dgm:spPr/>
    </dgm:pt>
    <dgm:pt modelId="{726204C0-76A0-4BC3-A51E-9CB28D55F548}" type="pres">
      <dgm:prSet presAssocID="{3C8F9F57-6A63-46D1-BD50-4C912EC05E73}" presName="level3hierChild" presStyleCnt="0"/>
      <dgm:spPr/>
    </dgm:pt>
    <dgm:pt modelId="{29D44F8B-22F9-421F-8522-E09CE71F1D62}" type="pres">
      <dgm:prSet presAssocID="{EBEE9579-9764-4C03-B36C-C5F1906CC91A}" presName="conn2-1" presStyleLbl="parChTrans1D4" presStyleIdx="0" presStyleCnt="3"/>
      <dgm:spPr/>
    </dgm:pt>
    <dgm:pt modelId="{8C152FFB-2DD4-4A82-9F86-21502F95060C}" type="pres">
      <dgm:prSet presAssocID="{EBEE9579-9764-4C03-B36C-C5F1906CC91A}" presName="connTx" presStyleLbl="parChTrans1D4" presStyleIdx="0" presStyleCnt="3"/>
      <dgm:spPr/>
    </dgm:pt>
    <dgm:pt modelId="{0D0B8EEB-A821-4176-BC08-E16B46E154A2}" type="pres">
      <dgm:prSet presAssocID="{B267922F-EC63-4EA9-9107-E40102363E74}" presName="root2" presStyleCnt="0"/>
      <dgm:spPr/>
    </dgm:pt>
    <dgm:pt modelId="{D0B53AD4-D731-419D-90B5-74B4AE1CB6A8}" type="pres">
      <dgm:prSet presAssocID="{B267922F-EC63-4EA9-9107-E40102363E74}" presName="LevelTwoTextNode" presStyleLbl="node4" presStyleIdx="0" presStyleCnt="3">
        <dgm:presLayoutVars>
          <dgm:chPref val="3"/>
        </dgm:presLayoutVars>
      </dgm:prSet>
      <dgm:spPr/>
    </dgm:pt>
    <dgm:pt modelId="{5484EB6C-321E-45CC-A50B-DF442D1C1560}" type="pres">
      <dgm:prSet presAssocID="{B267922F-EC63-4EA9-9107-E40102363E74}" presName="level3hierChild" presStyleCnt="0"/>
      <dgm:spPr/>
    </dgm:pt>
    <dgm:pt modelId="{958E35CD-5319-48EF-8914-9C4C98DF94E3}" type="pres">
      <dgm:prSet presAssocID="{DCD64FFC-23B5-4352-9E5B-D24D9B645893}" presName="conn2-1" presStyleLbl="parChTrans1D4" presStyleIdx="1" presStyleCnt="3"/>
      <dgm:spPr/>
    </dgm:pt>
    <dgm:pt modelId="{0B443BD3-4C15-4C9A-AC82-DE3E1B0EA06C}" type="pres">
      <dgm:prSet presAssocID="{DCD64FFC-23B5-4352-9E5B-D24D9B645893}" presName="connTx" presStyleLbl="parChTrans1D4" presStyleIdx="1" presStyleCnt="3"/>
      <dgm:spPr/>
    </dgm:pt>
    <dgm:pt modelId="{F6D04430-2478-4263-8E02-42282909E7CC}" type="pres">
      <dgm:prSet presAssocID="{29A581CF-34BE-4A9B-AF33-171079B81B88}" presName="root2" presStyleCnt="0"/>
      <dgm:spPr/>
    </dgm:pt>
    <dgm:pt modelId="{C042836B-FF18-4DD3-A8DE-6335C60D1785}" type="pres">
      <dgm:prSet presAssocID="{29A581CF-34BE-4A9B-AF33-171079B81B88}" presName="LevelTwoTextNode" presStyleLbl="node4" presStyleIdx="1" presStyleCnt="3">
        <dgm:presLayoutVars>
          <dgm:chPref val="3"/>
        </dgm:presLayoutVars>
      </dgm:prSet>
      <dgm:spPr/>
    </dgm:pt>
    <dgm:pt modelId="{3E72C6C4-B8B8-40E9-B4A0-9F54B4FA81D2}" type="pres">
      <dgm:prSet presAssocID="{29A581CF-34BE-4A9B-AF33-171079B81B88}" presName="level3hierChild" presStyleCnt="0"/>
      <dgm:spPr/>
    </dgm:pt>
    <dgm:pt modelId="{8236FDF9-B534-41AF-8FB5-3177876049B8}" type="pres">
      <dgm:prSet presAssocID="{75F63467-92F3-454E-9183-A0A6F50246EE}" presName="conn2-1" presStyleLbl="parChTrans1D4" presStyleIdx="2" presStyleCnt="3"/>
      <dgm:spPr/>
    </dgm:pt>
    <dgm:pt modelId="{D2A339E4-3AA4-4912-9810-CDD5B9971343}" type="pres">
      <dgm:prSet presAssocID="{75F63467-92F3-454E-9183-A0A6F50246EE}" presName="connTx" presStyleLbl="parChTrans1D4" presStyleIdx="2" presStyleCnt="3"/>
      <dgm:spPr/>
    </dgm:pt>
    <dgm:pt modelId="{E998C574-4204-4164-858F-577D085C5730}" type="pres">
      <dgm:prSet presAssocID="{CED27EFF-6F9D-4F00-8468-A0D5613C2D46}" presName="root2" presStyleCnt="0"/>
      <dgm:spPr/>
    </dgm:pt>
    <dgm:pt modelId="{9D38D224-498C-4DEF-8952-E266F27A5822}" type="pres">
      <dgm:prSet presAssocID="{CED27EFF-6F9D-4F00-8468-A0D5613C2D46}" presName="LevelTwoTextNode" presStyleLbl="node4" presStyleIdx="2" presStyleCnt="3">
        <dgm:presLayoutVars>
          <dgm:chPref val="3"/>
        </dgm:presLayoutVars>
      </dgm:prSet>
      <dgm:spPr/>
    </dgm:pt>
    <dgm:pt modelId="{74BD5258-4777-4E88-B8E0-5B91FD4AF1D4}" type="pres">
      <dgm:prSet presAssocID="{CED27EFF-6F9D-4F00-8468-A0D5613C2D46}" presName="level3hierChild" presStyleCnt="0"/>
      <dgm:spPr/>
    </dgm:pt>
  </dgm:ptLst>
  <dgm:cxnLst>
    <dgm:cxn modelId="{CDB20301-89CA-4BED-8E1C-EE2B1D91A93F}" type="presOf" srcId="{FFF71629-0A33-4CE3-8BA7-F3ED0E6988AD}" destId="{A737AE55-7516-4B1A-B949-169880B17D3E}" srcOrd="0" destOrd="0" presId="urn:microsoft.com/office/officeart/2005/8/layout/hierarchy2"/>
    <dgm:cxn modelId="{1B087E0D-FBBF-41E0-BE58-44A84BE81A67}" type="presOf" srcId="{EBEE9579-9764-4C03-B36C-C5F1906CC91A}" destId="{8C152FFB-2DD4-4A82-9F86-21502F95060C}" srcOrd="1" destOrd="0" presId="urn:microsoft.com/office/officeart/2005/8/layout/hierarchy2"/>
    <dgm:cxn modelId="{D5FD5613-31A7-41B1-93F6-D45747E37EAE}" type="presOf" srcId="{CED27EFF-6F9D-4F00-8468-A0D5613C2D46}" destId="{9D38D224-498C-4DEF-8952-E266F27A5822}" srcOrd="0" destOrd="0" presId="urn:microsoft.com/office/officeart/2005/8/layout/hierarchy2"/>
    <dgm:cxn modelId="{8D9C4416-57BF-4E95-BA4F-E04D9051C5B2}" type="presOf" srcId="{73891764-BAE5-4A00-B3E4-8D303B810EBD}" destId="{26269AD9-A908-4FC4-B801-BE41CCDBB55B}" srcOrd="0" destOrd="0" presId="urn:microsoft.com/office/officeart/2005/8/layout/hierarchy2"/>
    <dgm:cxn modelId="{F8CF8419-2CE5-406D-854B-5B946AFAD7C1}" srcId="{6D769F95-8E27-4392-BB2A-8562F36F29F4}" destId="{3C8F9F57-6A63-46D1-BD50-4C912EC05E73}" srcOrd="0" destOrd="0" parTransId="{7E53C2DF-0496-4AA7-AC2D-716B00D8D7D6}" sibTransId="{0725403E-7049-48FF-9E9D-8BCB488C3338}"/>
    <dgm:cxn modelId="{8DC2C01B-17DE-4969-8230-483019E0FCEB}" type="presOf" srcId="{FFF71629-0A33-4CE3-8BA7-F3ED0E6988AD}" destId="{79884B9D-48CC-42C0-928E-932D7DA54847}" srcOrd="1" destOrd="0" presId="urn:microsoft.com/office/officeart/2005/8/layout/hierarchy2"/>
    <dgm:cxn modelId="{3DE8A028-6810-42BE-8FD1-0F7B7E27EA91}" srcId="{3C8F9F57-6A63-46D1-BD50-4C912EC05E73}" destId="{B267922F-EC63-4EA9-9107-E40102363E74}" srcOrd="0" destOrd="0" parTransId="{EBEE9579-9764-4C03-B36C-C5F1906CC91A}" sibTransId="{1F77DCDE-6F2F-4811-AE12-680BB9082A9E}"/>
    <dgm:cxn modelId="{E47D3730-C4A8-4BB0-A919-3179C8FB7A75}" type="presOf" srcId="{DCD64FFC-23B5-4352-9E5B-D24D9B645893}" destId="{0B443BD3-4C15-4C9A-AC82-DE3E1B0EA06C}" srcOrd="1" destOrd="0" presId="urn:microsoft.com/office/officeart/2005/8/layout/hierarchy2"/>
    <dgm:cxn modelId="{CAC3DD5F-8DA0-438D-944E-CB1C9F2801C8}" srcId="{29A581CF-34BE-4A9B-AF33-171079B81B88}" destId="{CED27EFF-6F9D-4F00-8468-A0D5613C2D46}" srcOrd="0" destOrd="0" parTransId="{75F63467-92F3-454E-9183-A0A6F50246EE}" sibTransId="{72F40E4B-A25B-4DA6-B60A-70BA7C90B9F7}"/>
    <dgm:cxn modelId="{49F24B62-78E4-4685-8601-435B37337250}" type="presOf" srcId="{6D769F95-8E27-4392-BB2A-8562F36F29F4}" destId="{CAD9E2D0-91D3-40BF-ABF9-86EF704C6620}" srcOrd="0" destOrd="0" presId="urn:microsoft.com/office/officeart/2005/8/layout/hierarchy2"/>
    <dgm:cxn modelId="{ED664744-BF59-45D1-9F51-1B2181E10938}" srcId="{22DE37A9-C029-477B-B053-F85681AE780F}" destId="{6D769F95-8E27-4392-BB2A-8562F36F29F4}" srcOrd="0" destOrd="0" parTransId="{FFF71629-0A33-4CE3-8BA7-F3ED0E6988AD}" sibTransId="{F5F22D7D-6033-4FD1-B396-BB8791FAF3DD}"/>
    <dgm:cxn modelId="{29A99850-1443-4CC8-92E1-5EAC15A62EDB}" type="presOf" srcId="{75F63467-92F3-454E-9183-A0A6F50246EE}" destId="{8236FDF9-B534-41AF-8FB5-3177876049B8}" srcOrd="0" destOrd="0" presId="urn:microsoft.com/office/officeart/2005/8/layout/hierarchy2"/>
    <dgm:cxn modelId="{AF831451-276A-459B-9FCF-7A9358C99C5B}" type="presOf" srcId="{DCD64FFC-23B5-4352-9E5B-D24D9B645893}" destId="{958E35CD-5319-48EF-8914-9C4C98DF94E3}" srcOrd="0" destOrd="0" presId="urn:microsoft.com/office/officeart/2005/8/layout/hierarchy2"/>
    <dgm:cxn modelId="{BFC89971-D3C0-4F7C-9100-20EF6E9F8275}" type="presOf" srcId="{EBEE9579-9764-4C03-B36C-C5F1906CC91A}" destId="{29D44F8B-22F9-421F-8522-E09CE71F1D62}" srcOrd="0" destOrd="0" presId="urn:microsoft.com/office/officeart/2005/8/layout/hierarchy2"/>
    <dgm:cxn modelId="{843D5C55-CBFE-4FD5-882F-056DF31F0BAF}" type="presOf" srcId="{75F63467-92F3-454E-9183-A0A6F50246EE}" destId="{D2A339E4-3AA4-4912-9810-CDD5B9971343}" srcOrd="1" destOrd="0" presId="urn:microsoft.com/office/officeart/2005/8/layout/hierarchy2"/>
    <dgm:cxn modelId="{A4512B78-18C4-4C5B-ADEE-0C89C9200336}" srcId="{73891764-BAE5-4A00-B3E4-8D303B810EBD}" destId="{22DE37A9-C029-477B-B053-F85681AE780F}" srcOrd="0" destOrd="0" parTransId="{54367CD2-D6DC-4F80-A8E6-8035E33A17F6}" sibTransId="{FEB61594-B727-4A44-865B-CB7E40A5911A}"/>
    <dgm:cxn modelId="{BB69C396-B1F3-489C-92FE-93791DBA2368}" type="presOf" srcId="{B267922F-EC63-4EA9-9107-E40102363E74}" destId="{D0B53AD4-D731-419D-90B5-74B4AE1CB6A8}" srcOrd="0" destOrd="0" presId="urn:microsoft.com/office/officeart/2005/8/layout/hierarchy2"/>
    <dgm:cxn modelId="{DF96D1B1-8BB7-433A-95D3-6DD170145B40}" type="presOf" srcId="{7E53C2DF-0496-4AA7-AC2D-716B00D8D7D6}" destId="{51CA3C20-B487-4829-9A70-3D6EA2F224BE}" srcOrd="1" destOrd="0" presId="urn:microsoft.com/office/officeart/2005/8/layout/hierarchy2"/>
    <dgm:cxn modelId="{A54A1FB8-4F57-4341-85D8-AC29B55A39D8}" type="presOf" srcId="{22DE37A9-C029-477B-B053-F85681AE780F}" destId="{D66B9BC9-F28B-41EB-84BF-102951707FFE}" srcOrd="0" destOrd="0" presId="urn:microsoft.com/office/officeart/2005/8/layout/hierarchy2"/>
    <dgm:cxn modelId="{2E9C7ACA-97A2-419F-B812-F18A658763EC}" srcId="{B267922F-EC63-4EA9-9107-E40102363E74}" destId="{29A581CF-34BE-4A9B-AF33-171079B81B88}" srcOrd="0" destOrd="0" parTransId="{DCD64FFC-23B5-4352-9E5B-D24D9B645893}" sibTransId="{25671152-676E-429E-A4D5-567DEF88DCE0}"/>
    <dgm:cxn modelId="{6DC330D4-95F7-4AED-A665-D36D450B0E47}" type="presOf" srcId="{3C8F9F57-6A63-46D1-BD50-4C912EC05E73}" destId="{0B137006-5C66-40D1-88A7-AE0A87C6C837}" srcOrd="0" destOrd="0" presId="urn:microsoft.com/office/officeart/2005/8/layout/hierarchy2"/>
    <dgm:cxn modelId="{20E462DD-160C-4DC2-A77F-6237255259A8}" type="presOf" srcId="{7E53C2DF-0496-4AA7-AC2D-716B00D8D7D6}" destId="{B57B0906-AE27-458E-A8DE-F4D860EE84BF}" srcOrd="0" destOrd="0" presId="urn:microsoft.com/office/officeart/2005/8/layout/hierarchy2"/>
    <dgm:cxn modelId="{600388EE-43F3-4526-AB57-C9EB8CEDD3D6}" type="presOf" srcId="{29A581CF-34BE-4A9B-AF33-171079B81B88}" destId="{C042836B-FF18-4DD3-A8DE-6335C60D1785}" srcOrd="0" destOrd="0" presId="urn:microsoft.com/office/officeart/2005/8/layout/hierarchy2"/>
    <dgm:cxn modelId="{991E763E-3E8F-466D-962E-B9E1978971F3}" type="presParOf" srcId="{26269AD9-A908-4FC4-B801-BE41CCDBB55B}" destId="{2D393F73-0EBD-40F9-9DF5-3443012CB3DB}" srcOrd="0" destOrd="0" presId="urn:microsoft.com/office/officeart/2005/8/layout/hierarchy2"/>
    <dgm:cxn modelId="{BC8B008E-D8AA-4BDB-930A-45FBC4B0677E}" type="presParOf" srcId="{2D393F73-0EBD-40F9-9DF5-3443012CB3DB}" destId="{D66B9BC9-F28B-41EB-84BF-102951707FFE}" srcOrd="0" destOrd="0" presId="urn:microsoft.com/office/officeart/2005/8/layout/hierarchy2"/>
    <dgm:cxn modelId="{EC08137D-A162-4F01-90E1-03852B6F1189}" type="presParOf" srcId="{2D393F73-0EBD-40F9-9DF5-3443012CB3DB}" destId="{025EAF10-3345-4355-806A-DF0EE6474282}" srcOrd="1" destOrd="0" presId="urn:microsoft.com/office/officeart/2005/8/layout/hierarchy2"/>
    <dgm:cxn modelId="{D4DF6363-4C52-4D3C-A5D5-FFBC190CF44D}" type="presParOf" srcId="{025EAF10-3345-4355-806A-DF0EE6474282}" destId="{A737AE55-7516-4B1A-B949-169880B17D3E}" srcOrd="0" destOrd="0" presId="urn:microsoft.com/office/officeart/2005/8/layout/hierarchy2"/>
    <dgm:cxn modelId="{FCF6477E-F8C4-4578-B31F-BCF137E280BE}" type="presParOf" srcId="{A737AE55-7516-4B1A-B949-169880B17D3E}" destId="{79884B9D-48CC-42C0-928E-932D7DA54847}" srcOrd="0" destOrd="0" presId="urn:microsoft.com/office/officeart/2005/8/layout/hierarchy2"/>
    <dgm:cxn modelId="{57C4C9F2-35F6-4BB6-BE8F-E29A7DAD005E}" type="presParOf" srcId="{025EAF10-3345-4355-806A-DF0EE6474282}" destId="{829B2F12-7139-47FD-9493-05A2B6206330}" srcOrd="1" destOrd="0" presId="urn:microsoft.com/office/officeart/2005/8/layout/hierarchy2"/>
    <dgm:cxn modelId="{DEFBEC02-D72D-4FCD-9F7D-3127106C1C76}" type="presParOf" srcId="{829B2F12-7139-47FD-9493-05A2B6206330}" destId="{CAD9E2D0-91D3-40BF-ABF9-86EF704C6620}" srcOrd="0" destOrd="0" presId="urn:microsoft.com/office/officeart/2005/8/layout/hierarchy2"/>
    <dgm:cxn modelId="{136246AA-AC0C-4664-A478-D70071FAD959}" type="presParOf" srcId="{829B2F12-7139-47FD-9493-05A2B6206330}" destId="{592369B5-6F7E-45F9-A41C-4F0D8546CB13}" srcOrd="1" destOrd="0" presId="urn:microsoft.com/office/officeart/2005/8/layout/hierarchy2"/>
    <dgm:cxn modelId="{01646775-1006-41F9-A5F5-686906E73D28}" type="presParOf" srcId="{592369B5-6F7E-45F9-A41C-4F0D8546CB13}" destId="{B57B0906-AE27-458E-A8DE-F4D860EE84BF}" srcOrd="0" destOrd="0" presId="urn:microsoft.com/office/officeart/2005/8/layout/hierarchy2"/>
    <dgm:cxn modelId="{26A8BEF5-6020-46C3-96C8-3F87D9609E23}" type="presParOf" srcId="{B57B0906-AE27-458E-A8DE-F4D860EE84BF}" destId="{51CA3C20-B487-4829-9A70-3D6EA2F224BE}" srcOrd="0" destOrd="0" presId="urn:microsoft.com/office/officeart/2005/8/layout/hierarchy2"/>
    <dgm:cxn modelId="{DFE54540-A332-44C3-BE50-062F1A6D1E46}" type="presParOf" srcId="{592369B5-6F7E-45F9-A41C-4F0D8546CB13}" destId="{9F44B18E-5BD2-43D1-AEE1-8F0DB0D6EAE9}" srcOrd="1" destOrd="0" presId="urn:microsoft.com/office/officeart/2005/8/layout/hierarchy2"/>
    <dgm:cxn modelId="{C53AE708-BED7-41C0-84EC-AE587476D3DD}" type="presParOf" srcId="{9F44B18E-5BD2-43D1-AEE1-8F0DB0D6EAE9}" destId="{0B137006-5C66-40D1-88A7-AE0A87C6C837}" srcOrd="0" destOrd="0" presId="urn:microsoft.com/office/officeart/2005/8/layout/hierarchy2"/>
    <dgm:cxn modelId="{9473B2D1-EB15-4B67-B9CF-45E2E908CC90}" type="presParOf" srcId="{9F44B18E-5BD2-43D1-AEE1-8F0DB0D6EAE9}" destId="{726204C0-76A0-4BC3-A51E-9CB28D55F548}" srcOrd="1" destOrd="0" presId="urn:microsoft.com/office/officeart/2005/8/layout/hierarchy2"/>
    <dgm:cxn modelId="{EA766D81-A285-481D-97C4-16B6C027B2DD}" type="presParOf" srcId="{726204C0-76A0-4BC3-A51E-9CB28D55F548}" destId="{29D44F8B-22F9-421F-8522-E09CE71F1D62}" srcOrd="0" destOrd="0" presId="urn:microsoft.com/office/officeart/2005/8/layout/hierarchy2"/>
    <dgm:cxn modelId="{C61B9CCA-3873-448C-8C26-A25AB63CD839}" type="presParOf" srcId="{29D44F8B-22F9-421F-8522-E09CE71F1D62}" destId="{8C152FFB-2DD4-4A82-9F86-21502F95060C}" srcOrd="0" destOrd="0" presId="urn:microsoft.com/office/officeart/2005/8/layout/hierarchy2"/>
    <dgm:cxn modelId="{9F7AA810-D63A-4A7F-BDDB-A532D8D96192}" type="presParOf" srcId="{726204C0-76A0-4BC3-A51E-9CB28D55F548}" destId="{0D0B8EEB-A821-4176-BC08-E16B46E154A2}" srcOrd="1" destOrd="0" presId="urn:microsoft.com/office/officeart/2005/8/layout/hierarchy2"/>
    <dgm:cxn modelId="{627DBD11-6BA2-4EF9-9087-196C023C6918}" type="presParOf" srcId="{0D0B8EEB-A821-4176-BC08-E16B46E154A2}" destId="{D0B53AD4-D731-419D-90B5-74B4AE1CB6A8}" srcOrd="0" destOrd="0" presId="urn:microsoft.com/office/officeart/2005/8/layout/hierarchy2"/>
    <dgm:cxn modelId="{74823D76-825D-46D6-A49D-8ADDD5B2FB5A}" type="presParOf" srcId="{0D0B8EEB-A821-4176-BC08-E16B46E154A2}" destId="{5484EB6C-321E-45CC-A50B-DF442D1C1560}" srcOrd="1" destOrd="0" presId="urn:microsoft.com/office/officeart/2005/8/layout/hierarchy2"/>
    <dgm:cxn modelId="{DA7A0BCE-5A6F-44C5-B1E9-456724551150}" type="presParOf" srcId="{5484EB6C-321E-45CC-A50B-DF442D1C1560}" destId="{958E35CD-5319-48EF-8914-9C4C98DF94E3}" srcOrd="0" destOrd="0" presId="urn:microsoft.com/office/officeart/2005/8/layout/hierarchy2"/>
    <dgm:cxn modelId="{BD7DDE08-3E5D-4DFE-844E-9A98E699B0B9}" type="presParOf" srcId="{958E35CD-5319-48EF-8914-9C4C98DF94E3}" destId="{0B443BD3-4C15-4C9A-AC82-DE3E1B0EA06C}" srcOrd="0" destOrd="0" presId="urn:microsoft.com/office/officeart/2005/8/layout/hierarchy2"/>
    <dgm:cxn modelId="{570571AA-9DD7-4EA9-AA94-3C29559ACA63}" type="presParOf" srcId="{5484EB6C-321E-45CC-A50B-DF442D1C1560}" destId="{F6D04430-2478-4263-8E02-42282909E7CC}" srcOrd="1" destOrd="0" presId="urn:microsoft.com/office/officeart/2005/8/layout/hierarchy2"/>
    <dgm:cxn modelId="{B703D7B5-915B-44F8-8530-45AD3B6D152A}" type="presParOf" srcId="{F6D04430-2478-4263-8E02-42282909E7CC}" destId="{C042836B-FF18-4DD3-A8DE-6335C60D1785}" srcOrd="0" destOrd="0" presId="urn:microsoft.com/office/officeart/2005/8/layout/hierarchy2"/>
    <dgm:cxn modelId="{4758DDFD-543E-4106-AC7F-F04E6709CBF4}" type="presParOf" srcId="{F6D04430-2478-4263-8E02-42282909E7CC}" destId="{3E72C6C4-B8B8-40E9-B4A0-9F54B4FA81D2}" srcOrd="1" destOrd="0" presId="urn:microsoft.com/office/officeart/2005/8/layout/hierarchy2"/>
    <dgm:cxn modelId="{A161FC5E-F370-417E-8794-17FA71E76B64}" type="presParOf" srcId="{3E72C6C4-B8B8-40E9-B4A0-9F54B4FA81D2}" destId="{8236FDF9-B534-41AF-8FB5-3177876049B8}" srcOrd="0" destOrd="0" presId="urn:microsoft.com/office/officeart/2005/8/layout/hierarchy2"/>
    <dgm:cxn modelId="{7640BB04-6E73-431A-AFCB-89D1DC06CCC7}" type="presParOf" srcId="{8236FDF9-B534-41AF-8FB5-3177876049B8}" destId="{D2A339E4-3AA4-4912-9810-CDD5B9971343}" srcOrd="0" destOrd="0" presId="urn:microsoft.com/office/officeart/2005/8/layout/hierarchy2"/>
    <dgm:cxn modelId="{065B995D-5B75-461A-B493-A4F1F29455F4}" type="presParOf" srcId="{3E72C6C4-B8B8-40E9-B4A0-9F54B4FA81D2}" destId="{E998C574-4204-4164-858F-577D085C5730}" srcOrd="1" destOrd="0" presId="urn:microsoft.com/office/officeart/2005/8/layout/hierarchy2"/>
    <dgm:cxn modelId="{BD8B5B98-122E-438E-84B6-880ECD746EA7}" type="presParOf" srcId="{E998C574-4204-4164-858F-577D085C5730}" destId="{9D38D224-498C-4DEF-8952-E266F27A5822}" srcOrd="0" destOrd="0" presId="urn:microsoft.com/office/officeart/2005/8/layout/hierarchy2"/>
    <dgm:cxn modelId="{439B2574-2949-4A12-9692-B7E9292F1F97}" type="presParOf" srcId="{E998C574-4204-4164-858F-577D085C5730}" destId="{74BD5258-4777-4E88-B8E0-5B91FD4AF1D4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BB77602-16DF-4CAE-AB63-D83311F1086D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C14CEA-A08A-4CA5-A2DB-CF706289AC93}">
      <dgm:prSet phldrT="[Text]" phldr="0"/>
      <dgm:spPr/>
      <dgm:t>
        <a:bodyPr/>
        <a:lstStyle/>
        <a:p>
          <a:pPr rtl="0"/>
          <a:r>
            <a:rPr lang="en-US">
              <a:latin typeface="Arial" panose="020B0604020202020204"/>
            </a:rPr>
            <a:t>Phase 1</a:t>
          </a:r>
          <a:endParaRPr lang="en-US"/>
        </a:p>
      </dgm:t>
    </dgm:pt>
    <dgm:pt modelId="{10BC951E-D068-4B5D-8837-3D572239DFE1}" type="parTrans" cxnId="{BF08E91B-96D9-4D83-B324-A14E65C0D325}">
      <dgm:prSet/>
      <dgm:spPr/>
      <dgm:t>
        <a:bodyPr/>
        <a:lstStyle/>
        <a:p>
          <a:endParaRPr lang="en-US"/>
        </a:p>
      </dgm:t>
    </dgm:pt>
    <dgm:pt modelId="{F6628DE4-14CD-48A3-B1E0-3DE32C4FE4D5}" type="sibTrans" cxnId="{BF08E91B-96D9-4D83-B324-A14E65C0D325}">
      <dgm:prSet/>
      <dgm:spPr/>
      <dgm:t>
        <a:bodyPr/>
        <a:lstStyle/>
        <a:p>
          <a:endParaRPr lang="en-US"/>
        </a:p>
      </dgm:t>
    </dgm:pt>
    <dgm:pt modelId="{0EAD21E5-5593-4909-B6E9-20D15D89BE2A}">
      <dgm:prSet phldrT="[Text]" phldr="0"/>
      <dgm:spPr/>
      <dgm:t>
        <a:bodyPr/>
        <a:lstStyle/>
        <a:p>
          <a:pPr rtl="0"/>
          <a:r>
            <a:rPr lang="en-US">
              <a:latin typeface="Arial" panose="020B0604020202020204"/>
            </a:rPr>
            <a:t>Develop concept plans w/ shelter prototype drawings </a:t>
          </a:r>
          <a:endParaRPr lang="en-US"/>
        </a:p>
      </dgm:t>
    </dgm:pt>
    <dgm:pt modelId="{D12DC993-1D77-4800-B451-5A024A24A99C}" type="parTrans" cxnId="{9F21F3B1-ED6B-4E15-AB22-5D7957CA417A}">
      <dgm:prSet/>
      <dgm:spPr/>
      <dgm:t>
        <a:bodyPr/>
        <a:lstStyle/>
        <a:p>
          <a:endParaRPr lang="en-US"/>
        </a:p>
      </dgm:t>
    </dgm:pt>
    <dgm:pt modelId="{86684763-BEAB-4672-8F28-71BAC53F01B7}" type="sibTrans" cxnId="{9F21F3B1-ED6B-4E15-AB22-5D7957CA417A}">
      <dgm:prSet/>
      <dgm:spPr/>
      <dgm:t>
        <a:bodyPr/>
        <a:lstStyle/>
        <a:p>
          <a:endParaRPr lang="en-US"/>
        </a:p>
      </dgm:t>
    </dgm:pt>
    <dgm:pt modelId="{73CC71DE-32B7-493F-A312-44F1C2A733BA}">
      <dgm:prSet phldrT="[Text]" phldr="0"/>
      <dgm:spPr/>
      <dgm:t>
        <a:bodyPr/>
        <a:lstStyle/>
        <a:p>
          <a:pPr rtl="0"/>
          <a:r>
            <a:rPr lang="en-US">
              <a:latin typeface="Arial" panose="020B0604020202020204"/>
            </a:rPr>
            <a:t>Obtain VDOT Land Use conditional approval for proposed locations</a:t>
          </a:r>
          <a:endParaRPr lang="en-US"/>
        </a:p>
      </dgm:t>
    </dgm:pt>
    <dgm:pt modelId="{E313766D-3FA5-4351-963D-943CDEAE36ED}" type="parTrans" cxnId="{6913FF67-69D5-496F-8AF1-C190CB983D04}">
      <dgm:prSet/>
      <dgm:spPr/>
      <dgm:t>
        <a:bodyPr/>
        <a:lstStyle/>
        <a:p>
          <a:endParaRPr lang="en-US"/>
        </a:p>
      </dgm:t>
    </dgm:pt>
    <dgm:pt modelId="{D20DB0DE-9666-4EB6-A0D4-7D3918847726}" type="sibTrans" cxnId="{6913FF67-69D5-496F-8AF1-C190CB983D04}">
      <dgm:prSet/>
      <dgm:spPr/>
      <dgm:t>
        <a:bodyPr/>
        <a:lstStyle/>
        <a:p>
          <a:endParaRPr lang="en-US"/>
        </a:p>
      </dgm:t>
    </dgm:pt>
    <dgm:pt modelId="{71CB3264-0315-4B24-8A8C-51480024212E}">
      <dgm:prSet phldrT="[Text]" phldr="0"/>
      <dgm:spPr/>
      <dgm:t>
        <a:bodyPr/>
        <a:lstStyle/>
        <a:p>
          <a:pPr rtl="0"/>
          <a:r>
            <a:rPr lang="en-US">
              <a:latin typeface="Arial" panose="020B0604020202020204"/>
            </a:rPr>
            <a:t>Request 11-digit State Project Code from COFM</a:t>
          </a:r>
          <a:endParaRPr lang="en-US"/>
        </a:p>
      </dgm:t>
    </dgm:pt>
    <dgm:pt modelId="{21002FB0-DBF2-4E5E-AA0E-64CBF86C88D8}" type="parTrans" cxnId="{6898FB95-7C0C-4BC1-BCFE-8AA0ADF36C7A}">
      <dgm:prSet/>
      <dgm:spPr/>
      <dgm:t>
        <a:bodyPr/>
        <a:lstStyle/>
        <a:p>
          <a:endParaRPr lang="en-US"/>
        </a:p>
      </dgm:t>
    </dgm:pt>
    <dgm:pt modelId="{B6D8DD0F-0A81-4AD5-B399-EB3A50810705}" type="sibTrans" cxnId="{6898FB95-7C0C-4BC1-BCFE-8AA0ADF36C7A}">
      <dgm:prSet/>
      <dgm:spPr/>
      <dgm:t>
        <a:bodyPr/>
        <a:lstStyle/>
        <a:p>
          <a:endParaRPr lang="en-US"/>
        </a:p>
      </dgm:t>
    </dgm:pt>
    <dgm:pt modelId="{1B2636DB-D185-44D1-997B-C7ADE466E5BE}">
      <dgm:prSet phldr="0"/>
      <dgm:spPr/>
      <dgm:t>
        <a:bodyPr/>
        <a:lstStyle/>
        <a:p>
          <a:pPr rtl="0"/>
          <a:r>
            <a:rPr lang="en-US">
              <a:latin typeface="Arial" panose="020B0604020202020204"/>
            </a:rPr>
            <a:t>Submit Plans to AARB for approval</a:t>
          </a:r>
        </a:p>
      </dgm:t>
    </dgm:pt>
    <dgm:pt modelId="{EB64E0A0-EDE6-4824-98DE-C8F2190BB9DC}" type="parTrans" cxnId="{9006A871-9030-49CE-AE8D-F5D0B89A6CBC}">
      <dgm:prSet/>
      <dgm:spPr/>
      <dgm:t>
        <a:bodyPr/>
        <a:lstStyle/>
        <a:p>
          <a:endParaRPr lang="en-US"/>
        </a:p>
      </dgm:t>
    </dgm:pt>
    <dgm:pt modelId="{8563D075-AA08-48DA-929F-81B31C7AF8CA}" type="sibTrans" cxnId="{9006A871-9030-49CE-AE8D-F5D0B89A6CBC}">
      <dgm:prSet/>
      <dgm:spPr/>
    </dgm:pt>
    <dgm:pt modelId="{A8D36577-E195-4423-AB70-638850A5786C}">
      <dgm:prSet phldr="0"/>
      <dgm:spPr/>
      <dgm:t>
        <a:bodyPr/>
        <a:lstStyle/>
        <a:p>
          <a:pPr rtl="0"/>
          <a:r>
            <a:rPr lang="en-US">
              <a:latin typeface="Arial" panose="020B0604020202020204"/>
            </a:rPr>
            <a:t>Submit Plans to COFM/DEB for review and approval</a:t>
          </a:r>
        </a:p>
      </dgm:t>
    </dgm:pt>
    <dgm:pt modelId="{E6B5BAF7-AFC1-4FF6-96C6-5D21B8AA690B}" type="parTrans" cxnId="{2F4DBC9C-D04D-4186-BC14-F762EDAC47F3}">
      <dgm:prSet/>
      <dgm:spPr/>
      <dgm:t>
        <a:bodyPr/>
        <a:lstStyle/>
        <a:p>
          <a:endParaRPr lang="en-US"/>
        </a:p>
      </dgm:t>
    </dgm:pt>
    <dgm:pt modelId="{FB989BDC-86DC-4592-85A4-FF65BC552C5A}" type="sibTrans" cxnId="{2F4DBC9C-D04D-4186-BC14-F762EDAC47F3}">
      <dgm:prSet/>
      <dgm:spPr/>
    </dgm:pt>
    <dgm:pt modelId="{E75B68E8-82DF-4148-A59C-C69CF9BCB9A2}">
      <dgm:prSet phldr="0"/>
      <dgm:spPr/>
      <dgm:t>
        <a:bodyPr/>
        <a:lstStyle/>
        <a:p>
          <a:pPr rtl="0"/>
          <a:r>
            <a:rPr lang="en-US">
              <a:latin typeface="Arial" panose="020B0604020202020204"/>
            </a:rPr>
            <a:t>DEB/COFM will issue CO-17 Building Permit for Construction</a:t>
          </a:r>
        </a:p>
      </dgm:t>
    </dgm:pt>
    <dgm:pt modelId="{BEBD701C-67C5-41C1-BAAB-819081B684F7}" type="parTrans" cxnId="{CB9597FD-B056-45BF-9FDC-2CEDDCF4EE18}">
      <dgm:prSet/>
      <dgm:spPr/>
      <dgm:t>
        <a:bodyPr/>
        <a:lstStyle/>
        <a:p>
          <a:endParaRPr lang="en-US"/>
        </a:p>
      </dgm:t>
    </dgm:pt>
    <dgm:pt modelId="{05DBF125-5E9C-4587-BF8C-15CA6747B7AC}" type="sibTrans" cxnId="{CB9597FD-B056-45BF-9FDC-2CEDDCF4EE18}">
      <dgm:prSet/>
      <dgm:spPr/>
    </dgm:pt>
    <dgm:pt modelId="{19930342-E51A-410D-B429-48608E54C375}" type="pres">
      <dgm:prSet presAssocID="{0BB77602-16DF-4CAE-AB63-D83311F1086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4E7FCEC-761F-493A-8887-6D92EC0D0ED7}" type="pres">
      <dgm:prSet presAssocID="{37C14CEA-A08A-4CA5-A2DB-CF706289AC93}" presName="root1" presStyleCnt="0"/>
      <dgm:spPr/>
    </dgm:pt>
    <dgm:pt modelId="{353962F0-CEAA-4296-9C53-0CD5B511D066}" type="pres">
      <dgm:prSet presAssocID="{37C14CEA-A08A-4CA5-A2DB-CF706289AC93}" presName="LevelOneTextNode" presStyleLbl="node0" presStyleIdx="0" presStyleCnt="1">
        <dgm:presLayoutVars>
          <dgm:chPref val="3"/>
        </dgm:presLayoutVars>
      </dgm:prSet>
      <dgm:spPr/>
    </dgm:pt>
    <dgm:pt modelId="{2299F395-08CF-4084-B53E-262116F13DE9}" type="pres">
      <dgm:prSet presAssocID="{37C14CEA-A08A-4CA5-A2DB-CF706289AC93}" presName="level2hierChild" presStyleCnt="0"/>
      <dgm:spPr/>
    </dgm:pt>
    <dgm:pt modelId="{A1879CC0-B031-45F7-8151-753C56A51F90}" type="pres">
      <dgm:prSet presAssocID="{D12DC993-1D77-4800-B451-5A024A24A99C}" presName="conn2-1" presStyleLbl="parChTrans1D2" presStyleIdx="0" presStyleCnt="1"/>
      <dgm:spPr/>
    </dgm:pt>
    <dgm:pt modelId="{078F0B21-BFE9-46DE-AFDF-4040A3A99359}" type="pres">
      <dgm:prSet presAssocID="{D12DC993-1D77-4800-B451-5A024A24A99C}" presName="connTx" presStyleLbl="parChTrans1D2" presStyleIdx="0" presStyleCnt="1"/>
      <dgm:spPr/>
    </dgm:pt>
    <dgm:pt modelId="{9B7AE0F6-DE6C-49AC-AE06-9E0776EC747E}" type="pres">
      <dgm:prSet presAssocID="{0EAD21E5-5593-4909-B6E9-20D15D89BE2A}" presName="root2" presStyleCnt="0"/>
      <dgm:spPr/>
    </dgm:pt>
    <dgm:pt modelId="{1F0A354B-E51E-4A6C-A344-C53914E6A19F}" type="pres">
      <dgm:prSet presAssocID="{0EAD21E5-5593-4909-B6E9-20D15D89BE2A}" presName="LevelTwoTextNode" presStyleLbl="node2" presStyleIdx="0" presStyleCnt="1">
        <dgm:presLayoutVars>
          <dgm:chPref val="3"/>
        </dgm:presLayoutVars>
      </dgm:prSet>
      <dgm:spPr/>
    </dgm:pt>
    <dgm:pt modelId="{A8CB9797-1D81-429B-9F66-812E05A5E0AE}" type="pres">
      <dgm:prSet presAssocID="{0EAD21E5-5593-4909-B6E9-20D15D89BE2A}" presName="level3hierChild" presStyleCnt="0"/>
      <dgm:spPr/>
    </dgm:pt>
    <dgm:pt modelId="{C584DBFB-6C04-4A41-9179-7B48E86883A7}" type="pres">
      <dgm:prSet presAssocID="{E313766D-3FA5-4351-963D-943CDEAE36ED}" presName="conn2-1" presStyleLbl="parChTrans1D3" presStyleIdx="0" presStyleCnt="2"/>
      <dgm:spPr/>
    </dgm:pt>
    <dgm:pt modelId="{CECD8DD7-0EED-494D-BF5B-4A2E0F9B85EF}" type="pres">
      <dgm:prSet presAssocID="{E313766D-3FA5-4351-963D-943CDEAE36ED}" presName="connTx" presStyleLbl="parChTrans1D3" presStyleIdx="0" presStyleCnt="2"/>
      <dgm:spPr/>
    </dgm:pt>
    <dgm:pt modelId="{973F5F4D-7205-4D31-B640-6AB3CCFC5951}" type="pres">
      <dgm:prSet presAssocID="{73CC71DE-32B7-493F-A312-44F1C2A733BA}" presName="root2" presStyleCnt="0"/>
      <dgm:spPr/>
    </dgm:pt>
    <dgm:pt modelId="{D1334676-794E-4778-B25A-CCBB0EB47B3C}" type="pres">
      <dgm:prSet presAssocID="{73CC71DE-32B7-493F-A312-44F1C2A733BA}" presName="LevelTwoTextNode" presStyleLbl="node3" presStyleIdx="0" presStyleCnt="2">
        <dgm:presLayoutVars>
          <dgm:chPref val="3"/>
        </dgm:presLayoutVars>
      </dgm:prSet>
      <dgm:spPr/>
    </dgm:pt>
    <dgm:pt modelId="{F581A022-4896-45D7-A41B-CA2FBADEC55B}" type="pres">
      <dgm:prSet presAssocID="{73CC71DE-32B7-493F-A312-44F1C2A733BA}" presName="level3hierChild" presStyleCnt="0"/>
      <dgm:spPr/>
    </dgm:pt>
    <dgm:pt modelId="{DA4F582F-2098-48BE-8F18-3DBBD2B5C443}" type="pres">
      <dgm:prSet presAssocID="{21002FB0-DBF2-4E5E-AA0E-64CBF86C88D8}" presName="conn2-1" presStyleLbl="parChTrans1D3" presStyleIdx="1" presStyleCnt="2"/>
      <dgm:spPr/>
    </dgm:pt>
    <dgm:pt modelId="{9782B202-5B5F-429E-9BD5-D8157188156B}" type="pres">
      <dgm:prSet presAssocID="{21002FB0-DBF2-4E5E-AA0E-64CBF86C88D8}" presName="connTx" presStyleLbl="parChTrans1D3" presStyleIdx="1" presStyleCnt="2"/>
      <dgm:spPr/>
    </dgm:pt>
    <dgm:pt modelId="{8103BCF7-F24C-4A75-838E-FE0E2367344B}" type="pres">
      <dgm:prSet presAssocID="{71CB3264-0315-4B24-8A8C-51480024212E}" presName="root2" presStyleCnt="0"/>
      <dgm:spPr/>
    </dgm:pt>
    <dgm:pt modelId="{480653EC-86A6-42E7-9EE7-9D7B0800DCC5}" type="pres">
      <dgm:prSet presAssocID="{71CB3264-0315-4B24-8A8C-51480024212E}" presName="LevelTwoTextNode" presStyleLbl="node3" presStyleIdx="1" presStyleCnt="2">
        <dgm:presLayoutVars>
          <dgm:chPref val="3"/>
        </dgm:presLayoutVars>
      </dgm:prSet>
      <dgm:spPr/>
    </dgm:pt>
    <dgm:pt modelId="{3A3D71F4-5C01-48C0-8DDA-B6F38D8E2B23}" type="pres">
      <dgm:prSet presAssocID="{71CB3264-0315-4B24-8A8C-51480024212E}" presName="level3hierChild" presStyleCnt="0"/>
      <dgm:spPr/>
    </dgm:pt>
    <dgm:pt modelId="{AAB965DB-CB78-4F9A-87C9-90C3F26CC336}" type="pres">
      <dgm:prSet presAssocID="{EB64E0A0-EDE6-4824-98DE-C8F2190BB9DC}" presName="conn2-1" presStyleLbl="parChTrans1D4" presStyleIdx="0" presStyleCnt="3"/>
      <dgm:spPr/>
    </dgm:pt>
    <dgm:pt modelId="{AA1BF832-07D4-4A9C-857A-369D92DA7375}" type="pres">
      <dgm:prSet presAssocID="{EB64E0A0-EDE6-4824-98DE-C8F2190BB9DC}" presName="connTx" presStyleLbl="parChTrans1D4" presStyleIdx="0" presStyleCnt="3"/>
      <dgm:spPr/>
    </dgm:pt>
    <dgm:pt modelId="{CFF30270-974C-4CDC-84AA-E0A8062CDD03}" type="pres">
      <dgm:prSet presAssocID="{1B2636DB-D185-44D1-997B-C7ADE466E5BE}" presName="root2" presStyleCnt="0"/>
      <dgm:spPr/>
    </dgm:pt>
    <dgm:pt modelId="{3CD12611-FFCE-44E0-BC9B-A51FA82D7C48}" type="pres">
      <dgm:prSet presAssocID="{1B2636DB-D185-44D1-997B-C7ADE466E5BE}" presName="LevelTwoTextNode" presStyleLbl="node4" presStyleIdx="0" presStyleCnt="3">
        <dgm:presLayoutVars>
          <dgm:chPref val="3"/>
        </dgm:presLayoutVars>
      </dgm:prSet>
      <dgm:spPr/>
    </dgm:pt>
    <dgm:pt modelId="{50BEB53B-D0D7-4B2C-990F-B4B5ED29AE37}" type="pres">
      <dgm:prSet presAssocID="{1B2636DB-D185-44D1-997B-C7ADE466E5BE}" presName="level3hierChild" presStyleCnt="0"/>
      <dgm:spPr/>
    </dgm:pt>
    <dgm:pt modelId="{49D5F2BA-40B5-47D5-84F6-A368B702C846}" type="pres">
      <dgm:prSet presAssocID="{E6B5BAF7-AFC1-4FF6-96C6-5D21B8AA690B}" presName="conn2-1" presStyleLbl="parChTrans1D4" presStyleIdx="1" presStyleCnt="3"/>
      <dgm:spPr/>
    </dgm:pt>
    <dgm:pt modelId="{5F47F398-C555-4112-9610-18C09514E354}" type="pres">
      <dgm:prSet presAssocID="{E6B5BAF7-AFC1-4FF6-96C6-5D21B8AA690B}" presName="connTx" presStyleLbl="parChTrans1D4" presStyleIdx="1" presStyleCnt="3"/>
      <dgm:spPr/>
    </dgm:pt>
    <dgm:pt modelId="{C91421BE-EB60-4CB4-9A83-9AF4FAC297BB}" type="pres">
      <dgm:prSet presAssocID="{A8D36577-E195-4423-AB70-638850A5786C}" presName="root2" presStyleCnt="0"/>
      <dgm:spPr/>
    </dgm:pt>
    <dgm:pt modelId="{FFDF12C2-0E45-4F79-BE90-6B0A9A971795}" type="pres">
      <dgm:prSet presAssocID="{A8D36577-E195-4423-AB70-638850A5786C}" presName="LevelTwoTextNode" presStyleLbl="node4" presStyleIdx="1" presStyleCnt="3">
        <dgm:presLayoutVars>
          <dgm:chPref val="3"/>
        </dgm:presLayoutVars>
      </dgm:prSet>
      <dgm:spPr/>
    </dgm:pt>
    <dgm:pt modelId="{C3BC94CA-5FFD-443F-8340-C990F41341DC}" type="pres">
      <dgm:prSet presAssocID="{A8D36577-E195-4423-AB70-638850A5786C}" presName="level3hierChild" presStyleCnt="0"/>
      <dgm:spPr/>
    </dgm:pt>
    <dgm:pt modelId="{A8EB99EB-D809-4E9C-BBFE-D7A6D0304AA3}" type="pres">
      <dgm:prSet presAssocID="{BEBD701C-67C5-41C1-BAAB-819081B684F7}" presName="conn2-1" presStyleLbl="parChTrans1D4" presStyleIdx="2" presStyleCnt="3"/>
      <dgm:spPr/>
    </dgm:pt>
    <dgm:pt modelId="{A830388E-D32B-4755-AC18-EA84420403BE}" type="pres">
      <dgm:prSet presAssocID="{BEBD701C-67C5-41C1-BAAB-819081B684F7}" presName="connTx" presStyleLbl="parChTrans1D4" presStyleIdx="2" presStyleCnt="3"/>
      <dgm:spPr/>
    </dgm:pt>
    <dgm:pt modelId="{A6293D74-6410-437D-AE98-C6094884C932}" type="pres">
      <dgm:prSet presAssocID="{E75B68E8-82DF-4148-A59C-C69CF9BCB9A2}" presName="root2" presStyleCnt="0"/>
      <dgm:spPr/>
    </dgm:pt>
    <dgm:pt modelId="{DD180485-9BC4-4F86-9199-19AC495689BA}" type="pres">
      <dgm:prSet presAssocID="{E75B68E8-82DF-4148-A59C-C69CF9BCB9A2}" presName="LevelTwoTextNode" presStyleLbl="node4" presStyleIdx="2" presStyleCnt="3">
        <dgm:presLayoutVars>
          <dgm:chPref val="3"/>
        </dgm:presLayoutVars>
      </dgm:prSet>
      <dgm:spPr/>
    </dgm:pt>
    <dgm:pt modelId="{B6B86076-AF81-41BD-92C8-04E3A0C96359}" type="pres">
      <dgm:prSet presAssocID="{E75B68E8-82DF-4148-A59C-C69CF9BCB9A2}" presName="level3hierChild" presStyleCnt="0"/>
      <dgm:spPr/>
    </dgm:pt>
  </dgm:ptLst>
  <dgm:cxnLst>
    <dgm:cxn modelId="{BF08E91B-96D9-4D83-B324-A14E65C0D325}" srcId="{0BB77602-16DF-4CAE-AB63-D83311F1086D}" destId="{37C14CEA-A08A-4CA5-A2DB-CF706289AC93}" srcOrd="0" destOrd="0" parTransId="{10BC951E-D068-4B5D-8837-3D572239DFE1}" sibTransId="{F6628DE4-14CD-48A3-B1E0-3DE32C4FE4D5}"/>
    <dgm:cxn modelId="{59443924-2BD8-460E-A0FB-BFD137A2FEE7}" type="presOf" srcId="{0BB77602-16DF-4CAE-AB63-D83311F1086D}" destId="{19930342-E51A-410D-B429-48608E54C375}" srcOrd="0" destOrd="0" presId="urn:microsoft.com/office/officeart/2005/8/layout/hierarchy2"/>
    <dgm:cxn modelId="{AA460A25-BC69-455C-A9C4-0AC7F3B6FD27}" type="presOf" srcId="{21002FB0-DBF2-4E5E-AA0E-64CBF86C88D8}" destId="{DA4F582F-2098-48BE-8F18-3DBBD2B5C443}" srcOrd="0" destOrd="0" presId="urn:microsoft.com/office/officeart/2005/8/layout/hierarchy2"/>
    <dgm:cxn modelId="{DC42063C-E125-4A0A-86F4-2C8CBD6DDB56}" type="presOf" srcId="{71CB3264-0315-4B24-8A8C-51480024212E}" destId="{480653EC-86A6-42E7-9EE7-9D7B0800DCC5}" srcOrd="0" destOrd="0" presId="urn:microsoft.com/office/officeart/2005/8/layout/hierarchy2"/>
    <dgm:cxn modelId="{6913FF67-69D5-496F-8AF1-C190CB983D04}" srcId="{0EAD21E5-5593-4909-B6E9-20D15D89BE2A}" destId="{73CC71DE-32B7-493F-A312-44F1C2A733BA}" srcOrd="0" destOrd="0" parTransId="{E313766D-3FA5-4351-963D-943CDEAE36ED}" sibTransId="{D20DB0DE-9666-4EB6-A0D4-7D3918847726}"/>
    <dgm:cxn modelId="{812F776D-B5FC-4B1E-8C60-8AECC6C19456}" type="presOf" srcId="{E75B68E8-82DF-4148-A59C-C69CF9BCB9A2}" destId="{DD180485-9BC4-4F86-9199-19AC495689BA}" srcOrd="0" destOrd="0" presId="urn:microsoft.com/office/officeart/2005/8/layout/hierarchy2"/>
    <dgm:cxn modelId="{0FA7AD4F-85E3-4326-BB69-391777CD94A6}" type="presOf" srcId="{E6B5BAF7-AFC1-4FF6-96C6-5D21B8AA690B}" destId="{49D5F2BA-40B5-47D5-84F6-A368B702C846}" srcOrd="0" destOrd="0" presId="urn:microsoft.com/office/officeart/2005/8/layout/hierarchy2"/>
    <dgm:cxn modelId="{33618271-3B35-4711-B72D-4C8C922C7689}" type="presOf" srcId="{A8D36577-E195-4423-AB70-638850A5786C}" destId="{FFDF12C2-0E45-4F79-BE90-6B0A9A971795}" srcOrd="0" destOrd="0" presId="urn:microsoft.com/office/officeart/2005/8/layout/hierarchy2"/>
    <dgm:cxn modelId="{9006A871-9030-49CE-AE8D-F5D0B89A6CBC}" srcId="{71CB3264-0315-4B24-8A8C-51480024212E}" destId="{1B2636DB-D185-44D1-997B-C7ADE466E5BE}" srcOrd="0" destOrd="0" parTransId="{EB64E0A0-EDE6-4824-98DE-C8F2190BB9DC}" sibTransId="{8563D075-AA08-48DA-929F-81B31C7AF8CA}"/>
    <dgm:cxn modelId="{4B711555-52B5-4602-926B-E949FA9883F4}" type="presOf" srcId="{D12DC993-1D77-4800-B451-5A024A24A99C}" destId="{A1879CC0-B031-45F7-8151-753C56A51F90}" srcOrd="0" destOrd="0" presId="urn:microsoft.com/office/officeart/2005/8/layout/hierarchy2"/>
    <dgm:cxn modelId="{FB8DD177-2343-4AB3-8E13-414B1A9A5BB9}" type="presOf" srcId="{21002FB0-DBF2-4E5E-AA0E-64CBF86C88D8}" destId="{9782B202-5B5F-429E-9BD5-D8157188156B}" srcOrd="1" destOrd="0" presId="urn:microsoft.com/office/officeart/2005/8/layout/hierarchy2"/>
    <dgm:cxn modelId="{476C1386-1811-4A56-8C88-AE47EE19E82B}" type="presOf" srcId="{E6B5BAF7-AFC1-4FF6-96C6-5D21B8AA690B}" destId="{5F47F398-C555-4112-9610-18C09514E354}" srcOrd="1" destOrd="0" presId="urn:microsoft.com/office/officeart/2005/8/layout/hierarchy2"/>
    <dgm:cxn modelId="{CD421E87-D0FF-4C1E-A299-D915731FC790}" type="presOf" srcId="{37C14CEA-A08A-4CA5-A2DB-CF706289AC93}" destId="{353962F0-CEAA-4296-9C53-0CD5B511D066}" srcOrd="0" destOrd="0" presId="urn:microsoft.com/office/officeart/2005/8/layout/hierarchy2"/>
    <dgm:cxn modelId="{6898FB95-7C0C-4BC1-BCFE-8AA0ADF36C7A}" srcId="{0EAD21E5-5593-4909-B6E9-20D15D89BE2A}" destId="{71CB3264-0315-4B24-8A8C-51480024212E}" srcOrd="1" destOrd="0" parTransId="{21002FB0-DBF2-4E5E-AA0E-64CBF86C88D8}" sibTransId="{B6D8DD0F-0A81-4AD5-B399-EB3A50810705}"/>
    <dgm:cxn modelId="{9626A796-025B-48EA-AB14-9775CCAEC8E7}" type="presOf" srcId="{1B2636DB-D185-44D1-997B-C7ADE466E5BE}" destId="{3CD12611-FFCE-44E0-BC9B-A51FA82D7C48}" srcOrd="0" destOrd="0" presId="urn:microsoft.com/office/officeart/2005/8/layout/hierarchy2"/>
    <dgm:cxn modelId="{29436C97-DEB3-4B4A-B01B-829EFB9EAB90}" type="presOf" srcId="{EB64E0A0-EDE6-4824-98DE-C8F2190BB9DC}" destId="{AA1BF832-07D4-4A9C-857A-369D92DA7375}" srcOrd="1" destOrd="0" presId="urn:microsoft.com/office/officeart/2005/8/layout/hierarchy2"/>
    <dgm:cxn modelId="{53CE9698-3F82-4474-8977-FE2B47090705}" type="presOf" srcId="{D12DC993-1D77-4800-B451-5A024A24A99C}" destId="{078F0B21-BFE9-46DE-AFDF-4040A3A99359}" srcOrd="1" destOrd="0" presId="urn:microsoft.com/office/officeart/2005/8/layout/hierarchy2"/>
    <dgm:cxn modelId="{2F4DBC9C-D04D-4186-BC14-F762EDAC47F3}" srcId="{1B2636DB-D185-44D1-997B-C7ADE466E5BE}" destId="{A8D36577-E195-4423-AB70-638850A5786C}" srcOrd="0" destOrd="0" parTransId="{E6B5BAF7-AFC1-4FF6-96C6-5D21B8AA690B}" sibTransId="{FB989BDC-86DC-4592-85A4-FF65BC552C5A}"/>
    <dgm:cxn modelId="{BE41D99C-AC7A-431A-8342-209D6F5D1580}" type="presOf" srcId="{0EAD21E5-5593-4909-B6E9-20D15D89BE2A}" destId="{1F0A354B-E51E-4A6C-A344-C53914E6A19F}" srcOrd="0" destOrd="0" presId="urn:microsoft.com/office/officeart/2005/8/layout/hierarchy2"/>
    <dgm:cxn modelId="{9F21F3B1-ED6B-4E15-AB22-5D7957CA417A}" srcId="{37C14CEA-A08A-4CA5-A2DB-CF706289AC93}" destId="{0EAD21E5-5593-4909-B6E9-20D15D89BE2A}" srcOrd="0" destOrd="0" parTransId="{D12DC993-1D77-4800-B451-5A024A24A99C}" sibTransId="{86684763-BEAB-4672-8F28-71BAC53F01B7}"/>
    <dgm:cxn modelId="{E3F61ECB-38A9-477A-9517-FD9D526F0948}" type="presOf" srcId="{BEBD701C-67C5-41C1-BAAB-819081B684F7}" destId="{A830388E-D32B-4755-AC18-EA84420403BE}" srcOrd="1" destOrd="0" presId="urn:microsoft.com/office/officeart/2005/8/layout/hierarchy2"/>
    <dgm:cxn modelId="{48BDB0D5-1ACA-4940-AA2E-EC3A558A577B}" type="presOf" srcId="{BEBD701C-67C5-41C1-BAAB-819081B684F7}" destId="{A8EB99EB-D809-4E9C-BBFE-D7A6D0304AA3}" srcOrd="0" destOrd="0" presId="urn:microsoft.com/office/officeart/2005/8/layout/hierarchy2"/>
    <dgm:cxn modelId="{1E501FDC-1BE3-4466-BA07-FC2885EAA6EF}" type="presOf" srcId="{E313766D-3FA5-4351-963D-943CDEAE36ED}" destId="{C584DBFB-6C04-4A41-9179-7B48E86883A7}" srcOrd="0" destOrd="0" presId="urn:microsoft.com/office/officeart/2005/8/layout/hierarchy2"/>
    <dgm:cxn modelId="{5CD5EEE1-EAD0-4C2E-878C-59CBD4D5D53A}" type="presOf" srcId="{73CC71DE-32B7-493F-A312-44F1C2A733BA}" destId="{D1334676-794E-4778-B25A-CCBB0EB47B3C}" srcOrd="0" destOrd="0" presId="urn:microsoft.com/office/officeart/2005/8/layout/hierarchy2"/>
    <dgm:cxn modelId="{EFF92BFC-BB84-4501-AB8F-D97091A44197}" type="presOf" srcId="{E313766D-3FA5-4351-963D-943CDEAE36ED}" destId="{CECD8DD7-0EED-494D-BF5B-4A2E0F9B85EF}" srcOrd="1" destOrd="0" presId="urn:microsoft.com/office/officeart/2005/8/layout/hierarchy2"/>
    <dgm:cxn modelId="{80473CFC-04C2-4B75-962D-3CF938E545F3}" type="presOf" srcId="{EB64E0A0-EDE6-4824-98DE-C8F2190BB9DC}" destId="{AAB965DB-CB78-4F9A-87C9-90C3F26CC336}" srcOrd="0" destOrd="0" presId="urn:microsoft.com/office/officeart/2005/8/layout/hierarchy2"/>
    <dgm:cxn modelId="{CB9597FD-B056-45BF-9FDC-2CEDDCF4EE18}" srcId="{A8D36577-E195-4423-AB70-638850A5786C}" destId="{E75B68E8-82DF-4148-A59C-C69CF9BCB9A2}" srcOrd="0" destOrd="0" parTransId="{BEBD701C-67C5-41C1-BAAB-819081B684F7}" sibTransId="{05DBF125-5E9C-4587-BF8C-15CA6747B7AC}"/>
    <dgm:cxn modelId="{6F5B5CC3-3676-4A76-8399-81F484D09EB8}" type="presParOf" srcId="{19930342-E51A-410D-B429-48608E54C375}" destId="{84E7FCEC-761F-493A-8887-6D92EC0D0ED7}" srcOrd="0" destOrd="0" presId="urn:microsoft.com/office/officeart/2005/8/layout/hierarchy2"/>
    <dgm:cxn modelId="{6C6C0D2A-C469-4DC7-BAAC-72391EC1E429}" type="presParOf" srcId="{84E7FCEC-761F-493A-8887-6D92EC0D0ED7}" destId="{353962F0-CEAA-4296-9C53-0CD5B511D066}" srcOrd="0" destOrd="0" presId="urn:microsoft.com/office/officeart/2005/8/layout/hierarchy2"/>
    <dgm:cxn modelId="{23A37581-A9B2-467D-B578-203730558395}" type="presParOf" srcId="{84E7FCEC-761F-493A-8887-6D92EC0D0ED7}" destId="{2299F395-08CF-4084-B53E-262116F13DE9}" srcOrd="1" destOrd="0" presId="urn:microsoft.com/office/officeart/2005/8/layout/hierarchy2"/>
    <dgm:cxn modelId="{99F8C374-8E97-4A11-BA20-2EC717AC91E4}" type="presParOf" srcId="{2299F395-08CF-4084-B53E-262116F13DE9}" destId="{A1879CC0-B031-45F7-8151-753C56A51F90}" srcOrd="0" destOrd="0" presId="urn:microsoft.com/office/officeart/2005/8/layout/hierarchy2"/>
    <dgm:cxn modelId="{BC3E8814-36A8-429E-885A-08995B1A7401}" type="presParOf" srcId="{A1879CC0-B031-45F7-8151-753C56A51F90}" destId="{078F0B21-BFE9-46DE-AFDF-4040A3A99359}" srcOrd="0" destOrd="0" presId="urn:microsoft.com/office/officeart/2005/8/layout/hierarchy2"/>
    <dgm:cxn modelId="{BE34E1A8-6A5F-49D0-BEDF-ECBEC3881141}" type="presParOf" srcId="{2299F395-08CF-4084-B53E-262116F13DE9}" destId="{9B7AE0F6-DE6C-49AC-AE06-9E0776EC747E}" srcOrd="1" destOrd="0" presId="urn:microsoft.com/office/officeart/2005/8/layout/hierarchy2"/>
    <dgm:cxn modelId="{D9979060-DB2F-42DE-B606-A3DFBA3FFC98}" type="presParOf" srcId="{9B7AE0F6-DE6C-49AC-AE06-9E0776EC747E}" destId="{1F0A354B-E51E-4A6C-A344-C53914E6A19F}" srcOrd="0" destOrd="0" presId="urn:microsoft.com/office/officeart/2005/8/layout/hierarchy2"/>
    <dgm:cxn modelId="{4690422D-1C41-41D4-9158-75F8CD4F0002}" type="presParOf" srcId="{9B7AE0F6-DE6C-49AC-AE06-9E0776EC747E}" destId="{A8CB9797-1D81-429B-9F66-812E05A5E0AE}" srcOrd="1" destOrd="0" presId="urn:microsoft.com/office/officeart/2005/8/layout/hierarchy2"/>
    <dgm:cxn modelId="{1461071C-539D-4A67-8A33-7B36916333D8}" type="presParOf" srcId="{A8CB9797-1D81-429B-9F66-812E05A5E0AE}" destId="{C584DBFB-6C04-4A41-9179-7B48E86883A7}" srcOrd="0" destOrd="0" presId="urn:microsoft.com/office/officeart/2005/8/layout/hierarchy2"/>
    <dgm:cxn modelId="{4CA6FE45-5331-42A6-8993-A70F7A6F9DA4}" type="presParOf" srcId="{C584DBFB-6C04-4A41-9179-7B48E86883A7}" destId="{CECD8DD7-0EED-494D-BF5B-4A2E0F9B85EF}" srcOrd="0" destOrd="0" presId="urn:microsoft.com/office/officeart/2005/8/layout/hierarchy2"/>
    <dgm:cxn modelId="{E8791C23-4BBD-41E1-86AC-5EC625533579}" type="presParOf" srcId="{A8CB9797-1D81-429B-9F66-812E05A5E0AE}" destId="{973F5F4D-7205-4D31-B640-6AB3CCFC5951}" srcOrd="1" destOrd="0" presId="urn:microsoft.com/office/officeart/2005/8/layout/hierarchy2"/>
    <dgm:cxn modelId="{EF446FBA-5549-4C2A-9411-F34191127B56}" type="presParOf" srcId="{973F5F4D-7205-4D31-B640-6AB3CCFC5951}" destId="{D1334676-794E-4778-B25A-CCBB0EB47B3C}" srcOrd="0" destOrd="0" presId="urn:microsoft.com/office/officeart/2005/8/layout/hierarchy2"/>
    <dgm:cxn modelId="{C0071F56-156F-499A-9357-AD1007A72371}" type="presParOf" srcId="{973F5F4D-7205-4D31-B640-6AB3CCFC5951}" destId="{F581A022-4896-45D7-A41B-CA2FBADEC55B}" srcOrd="1" destOrd="0" presId="urn:microsoft.com/office/officeart/2005/8/layout/hierarchy2"/>
    <dgm:cxn modelId="{A911E994-1FF1-4E19-AED4-B985624CC7E6}" type="presParOf" srcId="{A8CB9797-1D81-429B-9F66-812E05A5E0AE}" destId="{DA4F582F-2098-48BE-8F18-3DBBD2B5C443}" srcOrd="2" destOrd="0" presId="urn:microsoft.com/office/officeart/2005/8/layout/hierarchy2"/>
    <dgm:cxn modelId="{7448861A-0F76-4090-AC79-FE751EBA6E85}" type="presParOf" srcId="{DA4F582F-2098-48BE-8F18-3DBBD2B5C443}" destId="{9782B202-5B5F-429E-9BD5-D8157188156B}" srcOrd="0" destOrd="0" presId="urn:microsoft.com/office/officeart/2005/8/layout/hierarchy2"/>
    <dgm:cxn modelId="{3097C4D3-A2FE-4B45-BB6E-A23DA0557BF6}" type="presParOf" srcId="{A8CB9797-1D81-429B-9F66-812E05A5E0AE}" destId="{8103BCF7-F24C-4A75-838E-FE0E2367344B}" srcOrd="3" destOrd="0" presId="urn:microsoft.com/office/officeart/2005/8/layout/hierarchy2"/>
    <dgm:cxn modelId="{E5081152-4C4F-48BF-9C2F-DDFA8CDCADF8}" type="presParOf" srcId="{8103BCF7-F24C-4A75-838E-FE0E2367344B}" destId="{480653EC-86A6-42E7-9EE7-9D7B0800DCC5}" srcOrd="0" destOrd="0" presId="urn:microsoft.com/office/officeart/2005/8/layout/hierarchy2"/>
    <dgm:cxn modelId="{8C9A3054-D9E3-4DA0-9D1A-D70DA75F1802}" type="presParOf" srcId="{8103BCF7-F24C-4A75-838E-FE0E2367344B}" destId="{3A3D71F4-5C01-48C0-8DDA-B6F38D8E2B23}" srcOrd="1" destOrd="0" presId="urn:microsoft.com/office/officeart/2005/8/layout/hierarchy2"/>
    <dgm:cxn modelId="{4240FAD8-0264-45A5-B10A-37CAD41D0855}" type="presParOf" srcId="{3A3D71F4-5C01-48C0-8DDA-B6F38D8E2B23}" destId="{AAB965DB-CB78-4F9A-87C9-90C3F26CC336}" srcOrd="0" destOrd="0" presId="urn:microsoft.com/office/officeart/2005/8/layout/hierarchy2"/>
    <dgm:cxn modelId="{794D5A45-2F72-43C9-9CD9-B62E8A3FC071}" type="presParOf" srcId="{AAB965DB-CB78-4F9A-87C9-90C3F26CC336}" destId="{AA1BF832-07D4-4A9C-857A-369D92DA7375}" srcOrd="0" destOrd="0" presId="urn:microsoft.com/office/officeart/2005/8/layout/hierarchy2"/>
    <dgm:cxn modelId="{275985B4-6730-4BE7-988D-61E5E60116BD}" type="presParOf" srcId="{3A3D71F4-5C01-48C0-8DDA-B6F38D8E2B23}" destId="{CFF30270-974C-4CDC-84AA-E0A8062CDD03}" srcOrd="1" destOrd="0" presId="urn:microsoft.com/office/officeart/2005/8/layout/hierarchy2"/>
    <dgm:cxn modelId="{F586E565-88D8-4AEC-ACF9-F0AB4EC25E68}" type="presParOf" srcId="{CFF30270-974C-4CDC-84AA-E0A8062CDD03}" destId="{3CD12611-FFCE-44E0-BC9B-A51FA82D7C48}" srcOrd="0" destOrd="0" presId="urn:microsoft.com/office/officeart/2005/8/layout/hierarchy2"/>
    <dgm:cxn modelId="{0A642AC9-D3C2-41AD-9B9F-FAC695B6A6D3}" type="presParOf" srcId="{CFF30270-974C-4CDC-84AA-E0A8062CDD03}" destId="{50BEB53B-D0D7-4B2C-990F-B4B5ED29AE37}" srcOrd="1" destOrd="0" presId="urn:microsoft.com/office/officeart/2005/8/layout/hierarchy2"/>
    <dgm:cxn modelId="{6AE297FA-2EA3-4664-9F41-90171B633753}" type="presParOf" srcId="{50BEB53B-D0D7-4B2C-990F-B4B5ED29AE37}" destId="{49D5F2BA-40B5-47D5-84F6-A368B702C846}" srcOrd="0" destOrd="0" presId="urn:microsoft.com/office/officeart/2005/8/layout/hierarchy2"/>
    <dgm:cxn modelId="{B391B17E-238A-47C0-A450-1B08587B45FF}" type="presParOf" srcId="{49D5F2BA-40B5-47D5-84F6-A368B702C846}" destId="{5F47F398-C555-4112-9610-18C09514E354}" srcOrd="0" destOrd="0" presId="urn:microsoft.com/office/officeart/2005/8/layout/hierarchy2"/>
    <dgm:cxn modelId="{6992120C-E746-4D00-977F-B4F87D8F3B33}" type="presParOf" srcId="{50BEB53B-D0D7-4B2C-990F-B4B5ED29AE37}" destId="{C91421BE-EB60-4CB4-9A83-9AF4FAC297BB}" srcOrd="1" destOrd="0" presId="urn:microsoft.com/office/officeart/2005/8/layout/hierarchy2"/>
    <dgm:cxn modelId="{E1D8F79B-F947-4858-B1B8-40BF15AF9B0F}" type="presParOf" srcId="{C91421BE-EB60-4CB4-9A83-9AF4FAC297BB}" destId="{FFDF12C2-0E45-4F79-BE90-6B0A9A971795}" srcOrd="0" destOrd="0" presId="urn:microsoft.com/office/officeart/2005/8/layout/hierarchy2"/>
    <dgm:cxn modelId="{C8A261BC-23C8-45DB-95B3-1650EB11BDD4}" type="presParOf" srcId="{C91421BE-EB60-4CB4-9A83-9AF4FAC297BB}" destId="{C3BC94CA-5FFD-443F-8340-C990F41341DC}" srcOrd="1" destOrd="0" presId="urn:microsoft.com/office/officeart/2005/8/layout/hierarchy2"/>
    <dgm:cxn modelId="{B7F632B3-7EBE-4389-B54F-A841B3F21407}" type="presParOf" srcId="{C3BC94CA-5FFD-443F-8340-C990F41341DC}" destId="{A8EB99EB-D809-4E9C-BBFE-D7A6D0304AA3}" srcOrd="0" destOrd="0" presId="urn:microsoft.com/office/officeart/2005/8/layout/hierarchy2"/>
    <dgm:cxn modelId="{D7C4B957-7275-4539-81CC-7A776834C206}" type="presParOf" srcId="{A8EB99EB-D809-4E9C-BBFE-D7A6D0304AA3}" destId="{A830388E-D32B-4755-AC18-EA84420403BE}" srcOrd="0" destOrd="0" presId="urn:microsoft.com/office/officeart/2005/8/layout/hierarchy2"/>
    <dgm:cxn modelId="{979ABAB6-ED59-439F-A076-FC67224001B7}" type="presParOf" srcId="{C3BC94CA-5FFD-443F-8340-C990F41341DC}" destId="{A6293D74-6410-437D-AE98-C6094884C932}" srcOrd="1" destOrd="0" presId="urn:microsoft.com/office/officeart/2005/8/layout/hierarchy2"/>
    <dgm:cxn modelId="{E48495CE-A168-4627-9B52-9F49A43FB423}" type="presParOf" srcId="{A6293D74-6410-437D-AE98-C6094884C932}" destId="{DD180485-9BC4-4F86-9199-19AC495689BA}" srcOrd="0" destOrd="0" presId="urn:microsoft.com/office/officeart/2005/8/layout/hierarchy2"/>
    <dgm:cxn modelId="{E16A870D-772B-4BB1-BC9A-B0EB5B66586C}" type="presParOf" srcId="{A6293D74-6410-437D-AE98-C6094884C932}" destId="{B6B86076-AF81-41BD-92C8-04E3A0C96359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0BB77602-16DF-4CAE-AB63-D83311F1086D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7C14CEA-A08A-4CA5-A2DB-CF706289AC93}">
      <dgm:prSet phldrT="[Text]" phldr="0"/>
      <dgm:spPr/>
      <dgm:t>
        <a:bodyPr/>
        <a:lstStyle/>
        <a:p>
          <a:pPr rtl="0"/>
          <a:r>
            <a:rPr lang="en-US" dirty="0">
              <a:latin typeface="Arial" panose="020B0604020202020204"/>
            </a:rPr>
            <a:t>Phase 2</a:t>
          </a:r>
          <a:endParaRPr lang="en-US" dirty="0"/>
        </a:p>
      </dgm:t>
    </dgm:pt>
    <dgm:pt modelId="{10BC951E-D068-4B5D-8837-3D572239DFE1}" type="parTrans" cxnId="{BF08E91B-96D9-4D83-B324-A14E65C0D325}">
      <dgm:prSet/>
      <dgm:spPr/>
      <dgm:t>
        <a:bodyPr/>
        <a:lstStyle/>
        <a:p>
          <a:endParaRPr lang="en-US"/>
        </a:p>
      </dgm:t>
    </dgm:pt>
    <dgm:pt modelId="{F6628DE4-14CD-48A3-B1E0-3DE32C4FE4D5}" type="sibTrans" cxnId="{BF08E91B-96D9-4D83-B324-A14E65C0D325}">
      <dgm:prSet/>
      <dgm:spPr/>
      <dgm:t>
        <a:bodyPr/>
        <a:lstStyle/>
        <a:p>
          <a:endParaRPr lang="en-US"/>
        </a:p>
      </dgm:t>
    </dgm:pt>
    <dgm:pt modelId="{0EAD21E5-5593-4909-B6E9-20D15D89BE2A}">
      <dgm:prSet phldrT="[Text]" phldr="0"/>
      <dgm:spPr/>
      <dgm:t>
        <a:bodyPr/>
        <a:lstStyle/>
        <a:p>
          <a:pPr rtl="0"/>
          <a:r>
            <a:rPr lang="en-US" dirty="0">
              <a:latin typeface="Arial" panose="020B0604020202020204"/>
            </a:rPr>
            <a:t>Finalize Design Package including designs at each site location </a:t>
          </a:r>
          <a:endParaRPr lang="en-US" dirty="0"/>
        </a:p>
      </dgm:t>
    </dgm:pt>
    <dgm:pt modelId="{D12DC993-1D77-4800-B451-5A024A24A99C}" type="parTrans" cxnId="{9F21F3B1-ED6B-4E15-AB22-5D7957CA417A}">
      <dgm:prSet/>
      <dgm:spPr/>
      <dgm:t>
        <a:bodyPr/>
        <a:lstStyle/>
        <a:p>
          <a:endParaRPr lang="en-US"/>
        </a:p>
      </dgm:t>
    </dgm:pt>
    <dgm:pt modelId="{86684763-BEAB-4672-8F28-71BAC53F01B7}" type="sibTrans" cxnId="{9F21F3B1-ED6B-4E15-AB22-5D7957CA417A}">
      <dgm:prSet/>
      <dgm:spPr/>
      <dgm:t>
        <a:bodyPr/>
        <a:lstStyle/>
        <a:p>
          <a:endParaRPr lang="en-US"/>
        </a:p>
      </dgm:t>
    </dgm:pt>
    <dgm:pt modelId="{73CC71DE-32B7-493F-A312-44F1C2A733BA}">
      <dgm:prSet phldrT="[Text]" phldr="0"/>
      <dgm:spPr/>
      <dgm:t>
        <a:bodyPr/>
        <a:lstStyle/>
        <a:p>
          <a:pPr rtl="0"/>
          <a:r>
            <a:rPr lang="en-US" dirty="0">
              <a:latin typeface="Arial" panose="020B0604020202020204"/>
            </a:rPr>
            <a:t>Submit full project package &amp; VDOT's conditional approval to COFM for review</a:t>
          </a:r>
          <a:endParaRPr lang="en-US" dirty="0"/>
        </a:p>
      </dgm:t>
    </dgm:pt>
    <dgm:pt modelId="{E313766D-3FA5-4351-963D-943CDEAE36ED}" type="parTrans" cxnId="{6913FF67-69D5-496F-8AF1-C190CB983D04}">
      <dgm:prSet/>
      <dgm:spPr/>
      <dgm:t>
        <a:bodyPr/>
        <a:lstStyle/>
        <a:p>
          <a:endParaRPr lang="en-US"/>
        </a:p>
      </dgm:t>
    </dgm:pt>
    <dgm:pt modelId="{D20DB0DE-9666-4EB6-A0D4-7D3918847726}" type="sibTrans" cxnId="{6913FF67-69D5-496F-8AF1-C190CB983D04}">
      <dgm:prSet/>
      <dgm:spPr/>
      <dgm:t>
        <a:bodyPr/>
        <a:lstStyle/>
        <a:p>
          <a:endParaRPr lang="en-US"/>
        </a:p>
      </dgm:t>
    </dgm:pt>
    <dgm:pt modelId="{71CB3264-0315-4B24-8A8C-51480024212E}">
      <dgm:prSet phldrT="[Text]" phldr="0"/>
      <dgm:spPr/>
      <dgm:t>
        <a:bodyPr/>
        <a:lstStyle/>
        <a:p>
          <a:pPr rtl="0"/>
          <a:r>
            <a:rPr lang="en-US" dirty="0">
              <a:latin typeface="Arial" panose="020B0604020202020204"/>
            </a:rPr>
            <a:t>COFM will issue the VDOT Annual Permit Authority Site Adaption Project Permit and notify DRPT &amp; VDOT</a:t>
          </a:r>
          <a:endParaRPr lang="en-US" dirty="0"/>
        </a:p>
      </dgm:t>
    </dgm:pt>
    <dgm:pt modelId="{21002FB0-DBF2-4E5E-AA0E-64CBF86C88D8}" type="parTrans" cxnId="{6898FB95-7C0C-4BC1-BCFE-8AA0ADF36C7A}">
      <dgm:prSet/>
      <dgm:spPr/>
      <dgm:t>
        <a:bodyPr/>
        <a:lstStyle/>
        <a:p>
          <a:endParaRPr lang="en-US"/>
        </a:p>
      </dgm:t>
    </dgm:pt>
    <dgm:pt modelId="{B6D8DD0F-0A81-4AD5-B399-EB3A50810705}" type="sibTrans" cxnId="{6898FB95-7C0C-4BC1-BCFE-8AA0ADF36C7A}">
      <dgm:prSet/>
      <dgm:spPr/>
      <dgm:t>
        <a:bodyPr/>
        <a:lstStyle/>
        <a:p>
          <a:endParaRPr lang="en-US"/>
        </a:p>
      </dgm:t>
    </dgm:pt>
    <dgm:pt modelId="{1B2636DB-D185-44D1-997B-C7ADE466E5BE}">
      <dgm:prSet phldr="0"/>
      <dgm:spPr/>
      <dgm:t>
        <a:bodyPr/>
        <a:lstStyle/>
        <a:p>
          <a:pPr rtl="0"/>
          <a:r>
            <a:rPr lang="en-US" dirty="0">
              <a:latin typeface="Arial" panose="020B0604020202020204"/>
            </a:rPr>
            <a:t>Phase 3</a:t>
          </a:r>
        </a:p>
      </dgm:t>
    </dgm:pt>
    <dgm:pt modelId="{EB64E0A0-EDE6-4824-98DE-C8F2190BB9DC}" type="parTrans" cxnId="{9006A871-9030-49CE-AE8D-F5D0B89A6CBC}">
      <dgm:prSet/>
      <dgm:spPr/>
      <dgm:t>
        <a:bodyPr/>
        <a:lstStyle/>
        <a:p>
          <a:endParaRPr lang="en-US"/>
        </a:p>
      </dgm:t>
    </dgm:pt>
    <dgm:pt modelId="{8563D075-AA08-48DA-929F-81B31C7AF8CA}" type="sibTrans" cxnId="{9006A871-9030-49CE-AE8D-F5D0B89A6CBC}">
      <dgm:prSet/>
      <dgm:spPr/>
    </dgm:pt>
    <dgm:pt modelId="{A8D36577-E195-4423-AB70-638850A5786C}">
      <dgm:prSet phldr="0"/>
      <dgm:spPr/>
      <dgm:t>
        <a:bodyPr/>
        <a:lstStyle/>
        <a:p>
          <a:pPr rtl="0"/>
          <a:r>
            <a:rPr lang="en-US" dirty="0">
              <a:latin typeface="Arial" panose="020B0604020202020204"/>
            </a:rPr>
            <a:t>Submit VDOT LUP-A to local Land Use permitting office and obtain permit</a:t>
          </a:r>
        </a:p>
      </dgm:t>
    </dgm:pt>
    <dgm:pt modelId="{E6B5BAF7-AFC1-4FF6-96C6-5D21B8AA690B}" type="parTrans" cxnId="{2F4DBC9C-D04D-4186-BC14-F762EDAC47F3}">
      <dgm:prSet/>
      <dgm:spPr/>
      <dgm:t>
        <a:bodyPr/>
        <a:lstStyle/>
        <a:p>
          <a:endParaRPr lang="en-US"/>
        </a:p>
      </dgm:t>
    </dgm:pt>
    <dgm:pt modelId="{FB989BDC-86DC-4592-85A4-FF65BC552C5A}" type="sibTrans" cxnId="{2F4DBC9C-D04D-4186-BC14-F762EDAC47F3}">
      <dgm:prSet/>
      <dgm:spPr/>
    </dgm:pt>
    <dgm:pt modelId="{E75B68E8-82DF-4148-A59C-C69CF9BCB9A2}">
      <dgm:prSet phldr="0"/>
      <dgm:spPr/>
      <dgm:t>
        <a:bodyPr/>
        <a:lstStyle/>
        <a:p>
          <a:pPr rtl="0"/>
          <a:r>
            <a:rPr lang="en-US" dirty="0">
              <a:latin typeface="Arial" panose="020B0604020202020204"/>
            </a:rPr>
            <a:t>Phase 4</a:t>
          </a:r>
        </a:p>
      </dgm:t>
    </dgm:pt>
    <dgm:pt modelId="{BEBD701C-67C5-41C1-BAAB-819081B684F7}" type="parTrans" cxnId="{CB9597FD-B056-45BF-9FDC-2CEDDCF4EE18}">
      <dgm:prSet/>
      <dgm:spPr/>
      <dgm:t>
        <a:bodyPr/>
        <a:lstStyle/>
        <a:p>
          <a:endParaRPr lang="en-US"/>
        </a:p>
      </dgm:t>
    </dgm:pt>
    <dgm:pt modelId="{05DBF125-5E9C-4587-BF8C-15CA6747B7AC}" type="sibTrans" cxnId="{CB9597FD-B056-45BF-9FDC-2CEDDCF4EE18}">
      <dgm:prSet/>
      <dgm:spPr/>
    </dgm:pt>
    <dgm:pt modelId="{3DA229D9-2E66-43ED-8673-0A7B1BD62EAA}">
      <dgm:prSet phldr="0"/>
      <dgm:spPr/>
      <dgm:t>
        <a:bodyPr/>
        <a:lstStyle/>
        <a:p>
          <a:pPr rtl="0"/>
          <a:r>
            <a:rPr lang="en-US" dirty="0">
              <a:latin typeface="Arial" panose="020B0604020202020204"/>
            </a:rPr>
            <a:t>Construct project in accordance with all conditions and requirements in CO-17, Site Adaption Permit, and Land Use Permit</a:t>
          </a:r>
        </a:p>
      </dgm:t>
    </dgm:pt>
    <dgm:pt modelId="{6CA2CE6D-92C4-4A4A-80AE-5081C62884D6}" type="parTrans" cxnId="{3C0C7D04-EAA4-4BB5-914E-571F388D6AD8}">
      <dgm:prSet/>
      <dgm:spPr/>
      <dgm:t>
        <a:bodyPr/>
        <a:lstStyle/>
        <a:p>
          <a:endParaRPr lang="en-US"/>
        </a:p>
      </dgm:t>
    </dgm:pt>
    <dgm:pt modelId="{B70B6905-100A-48BB-B275-917A767DD9DF}" type="sibTrans" cxnId="{3C0C7D04-EAA4-4BB5-914E-571F388D6AD8}">
      <dgm:prSet/>
      <dgm:spPr/>
    </dgm:pt>
    <dgm:pt modelId="{3FD71DF6-B6C8-45B3-9871-BB5F3D8B47E7}">
      <dgm:prSet phldr="0"/>
      <dgm:spPr/>
      <dgm:t>
        <a:bodyPr/>
        <a:lstStyle/>
        <a:p>
          <a:pPr rtl="0"/>
          <a:r>
            <a:rPr lang="en-US" dirty="0">
              <a:latin typeface="Arial" panose="020B0604020202020204"/>
            </a:rPr>
            <a:t>Perform Final Inspection and submit a CO-13.1a Certificate to COFM</a:t>
          </a:r>
        </a:p>
      </dgm:t>
    </dgm:pt>
    <dgm:pt modelId="{AF90D1B5-FAA7-40D6-BF65-C56D818B072E}" type="parTrans" cxnId="{C4E7C3E6-6638-4A4B-B0E8-FF29C0E53F46}">
      <dgm:prSet/>
      <dgm:spPr/>
      <dgm:t>
        <a:bodyPr/>
        <a:lstStyle/>
        <a:p>
          <a:endParaRPr lang="en-US"/>
        </a:p>
      </dgm:t>
    </dgm:pt>
    <dgm:pt modelId="{A97BA772-AB56-4192-B6D6-1664558DAAA9}" type="sibTrans" cxnId="{C4E7C3E6-6638-4A4B-B0E8-FF29C0E53F46}">
      <dgm:prSet/>
      <dgm:spPr/>
    </dgm:pt>
    <dgm:pt modelId="{8ED9CED2-32A6-4716-AA0E-42850F3B1C97}">
      <dgm:prSet phldr="0"/>
      <dgm:spPr/>
      <dgm:t>
        <a:bodyPr/>
        <a:lstStyle/>
        <a:p>
          <a:pPr rtl="0"/>
          <a:r>
            <a:rPr lang="en-US" dirty="0">
              <a:latin typeface="Arial" panose="020B0604020202020204"/>
            </a:rPr>
            <a:t>COFM will apply to DEB for the CO-13.3 Certificate of Use and Occupancy</a:t>
          </a:r>
        </a:p>
      </dgm:t>
    </dgm:pt>
    <dgm:pt modelId="{1F7042BA-2829-4C73-9E7E-A94C51EEDABD}" type="parTrans" cxnId="{6489D36B-42FD-4239-9942-F6C2AB6256D1}">
      <dgm:prSet/>
      <dgm:spPr/>
      <dgm:t>
        <a:bodyPr/>
        <a:lstStyle/>
        <a:p>
          <a:endParaRPr lang="en-US"/>
        </a:p>
      </dgm:t>
    </dgm:pt>
    <dgm:pt modelId="{57AABFC6-AE11-43BD-B2A2-2F8FC9169D23}" type="sibTrans" cxnId="{6489D36B-42FD-4239-9942-F6C2AB6256D1}">
      <dgm:prSet/>
      <dgm:spPr/>
    </dgm:pt>
    <dgm:pt modelId="{2499DC42-E32A-47C8-AA8B-3EFA15F74A8E}">
      <dgm:prSet phldr="0"/>
      <dgm:spPr/>
      <dgm:t>
        <a:bodyPr/>
        <a:lstStyle/>
        <a:p>
          <a:pPr rtl="0"/>
          <a:r>
            <a:rPr lang="en-US" dirty="0">
              <a:latin typeface="Arial" panose="020B0604020202020204"/>
            </a:rPr>
            <a:t>Notify local VDOT permitting office for final inspection and close out of permit</a:t>
          </a:r>
        </a:p>
      </dgm:t>
    </dgm:pt>
    <dgm:pt modelId="{CC16DCA6-A2DC-4461-B1A3-3E3FD4C5E759}" type="parTrans" cxnId="{C78E2216-F44A-44CE-B787-69D81DCF7F32}">
      <dgm:prSet/>
      <dgm:spPr/>
      <dgm:t>
        <a:bodyPr/>
        <a:lstStyle/>
        <a:p>
          <a:endParaRPr lang="en-US"/>
        </a:p>
      </dgm:t>
    </dgm:pt>
    <dgm:pt modelId="{19859FA4-F12F-42E9-B40E-171D6311841C}" type="sibTrans" cxnId="{C78E2216-F44A-44CE-B787-69D81DCF7F32}">
      <dgm:prSet/>
      <dgm:spPr/>
    </dgm:pt>
    <dgm:pt modelId="{19930342-E51A-410D-B429-48608E54C375}" type="pres">
      <dgm:prSet presAssocID="{0BB77602-16DF-4CAE-AB63-D83311F1086D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84E7FCEC-761F-493A-8887-6D92EC0D0ED7}" type="pres">
      <dgm:prSet presAssocID="{37C14CEA-A08A-4CA5-A2DB-CF706289AC93}" presName="root1" presStyleCnt="0"/>
      <dgm:spPr/>
    </dgm:pt>
    <dgm:pt modelId="{353962F0-CEAA-4296-9C53-0CD5B511D066}" type="pres">
      <dgm:prSet presAssocID="{37C14CEA-A08A-4CA5-A2DB-CF706289AC93}" presName="LevelOneTextNode" presStyleLbl="node0" presStyleIdx="0" presStyleCnt="3">
        <dgm:presLayoutVars>
          <dgm:chPref val="3"/>
        </dgm:presLayoutVars>
      </dgm:prSet>
      <dgm:spPr/>
    </dgm:pt>
    <dgm:pt modelId="{2299F395-08CF-4084-B53E-262116F13DE9}" type="pres">
      <dgm:prSet presAssocID="{37C14CEA-A08A-4CA5-A2DB-CF706289AC93}" presName="level2hierChild" presStyleCnt="0"/>
      <dgm:spPr/>
    </dgm:pt>
    <dgm:pt modelId="{A1879CC0-B031-45F7-8151-753C56A51F90}" type="pres">
      <dgm:prSet presAssocID="{D12DC993-1D77-4800-B451-5A024A24A99C}" presName="conn2-1" presStyleLbl="parChTrans1D2" presStyleIdx="0" presStyleCnt="3"/>
      <dgm:spPr/>
    </dgm:pt>
    <dgm:pt modelId="{078F0B21-BFE9-46DE-AFDF-4040A3A99359}" type="pres">
      <dgm:prSet presAssocID="{D12DC993-1D77-4800-B451-5A024A24A99C}" presName="connTx" presStyleLbl="parChTrans1D2" presStyleIdx="0" presStyleCnt="3"/>
      <dgm:spPr/>
    </dgm:pt>
    <dgm:pt modelId="{9B7AE0F6-DE6C-49AC-AE06-9E0776EC747E}" type="pres">
      <dgm:prSet presAssocID="{0EAD21E5-5593-4909-B6E9-20D15D89BE2A}" presName="root2" presStyleCnt="0"/>
      <dgm:spPr/>
    </dgm:pt>
    <dgm:pt modelId="{1F0A354B-E51E-4A6C-A344-C53914E6A19F}" type="pres">
      <dgm:prSet presAssocID="{0EAD21E5-5593-4909-B6E9-20D15D89BE2A}" presName="LevelTwoTextNode" presStyleLbl="node2" presStyleIdx="0" presStyleCnt="3">
        <dgm:presLayoutVars>
          <dgm:chPref val="3"/>
        </dgm:presLayoutVars>
      </dgm:prSet>
      <dgm:spPr/>
    </dgm:pt>
    <dgm:pt modelId="{A8CB9797-1D81-429B-9F66-812E05A5E0AE}" type="pres">
      <dgm:prSet presAssocID="{0EAD21E5-5593-4909-B6E9-20D15D89BE2A}" presName="level3hierChild" presStyleCnt="0"/>
      <dgm:spPr/>
    </dgm:pt>
    <dgm:pt modelId="{C584DBFB-6C04-4A41-9179-7B48E86883A7}" type="pres">
      <dgm:prSet presAssocID="{E313766D-3FA5-4351-963D-943CDEAE36ED}" presName="conn2-1" presStyleLbl="parChTrans1D3" presStyleIdx="0" presStyleCnt="3"/>
      <dgm:spPr/>
    </dgm:pt>
    <dgm:pt modelId="{CECD8DD7-0EED-494D-BF5B-4A2E0F9B85EF}" type="pres">
      <dgm:prSet presAssocID="{E313766D-3FA5-4351-963D-943CDEAE36ED}" presName="connTx" presStyleLbl="parChTrans1D3" presStyleIdx="0" presStyleCnt="3"/>
      <dgm:spPr/>
    </dgm:pt>
    <dgm:pt modelId="{973F5F4D-7205-4D31-B640-6AB3CCFC5951}" type="pres">
      <dgm:prSet presAssocID="{73CC71DE-32B7-493F-A312-44F1C2A733BA}" presName="root2" presStyleCnt="0"/>
      <dgm:spPr/>
    </dgm:pt>
    <dgm:pt modelId="{D1334676-794E-4778-B25A-CCBB0EB47B3C}" type="pres">
      <dgm:prSet presAssocID="{73CC71DE-32B7-493F-A312-44F1C2A733BA}" presName="LevelTwoTextNode" presStyleLbl="node3" presStyleIdx="0" presStyleCnt="3">
        <dgm:presLayoutVars>
          <dgm:chPref val="3"/>
        </dgm:presLayoutVars>
      </dgm:prSet>
      <dgm:spPr/>
    </dgm:pt>
    <dgm:pt modelId="{F581A022-4896-45D7-A41B-CA2FBADEC55B}" type="pres">
      <dgm:prSet presAssocID="{73CC71DE-32B7-493F-A312-44F1C2A733BA}" presName="level3hierChild" presStyleCnt="0"/>
      <dgm:spPr/>
    </dgm:pt>
    <dgm:pt modelId="{DA4F582F-2098-48BE-8F18-3DBBD2B5C443}" type="pres">
      <dgm:prSet presAssocID="{21002FB0-DBF2-4E5E-AA0E-64CBF86C88D8}" presName="conn2-1" presStyleLbl="parChTrans1D3" presStyleIdx="1" presStyleCnt="3"/>
      <dgm:spPr/>
    </dgm:pt>
    <dgm:pt modelId="{9782B202-5B5F-429E-9BD5-D8157188156B}" type="pres">
      <dgm:prSet presAssocID="{21002FB0-DBF2-4E5E-AA0E-64CBF86C88D8}" presName="connTx" presStyleLbl="parChTrans1D3" presStyleIdx="1" presStyleCnt="3"/>
      <dgm:spPr/>
    </dgm:pt>
    <dgm:pt modelId="{8103BCF7-F24C-4A75-838E-FE0E2367344B}" type="pres">
      <dgm:prSet presAssocID="{71CB3264-0315-4B24-8A8C-51480024212E}" presName="root2" presStyleCnt="0"/>
      <dgm:spPr/>
    </dgm:pt>
    <dgm:pt modelId="{480653EC-86A6-42E7-9EE7-9D7B0800DCC5}" type="pres">
      <dgm:prSet presAssocID="{71CB3264-0315-4B24-8A8C-51480024212E}" presName="LevelTwoTextNode" presStyleLbl="node3" presStyleIdx="1" presStyleCnt="3">
        <dgm:presLayoutVars>
          <dgm:chPref val="3"/>
        </dgm:presLayoutVars>
      </dgm:prSet>
      <dgm:spPr/>
    </dgm:pt>
    <dgm:pt modelId="{3A3D71F4-5C01-48C0-8DDA-B6F38D8E2B23}" type="pres">
      <dgm:prSet presAssocID="{71CB3264-0315-4B24-8A8C-51480024212E}" presName="level3hierChild" presStyleCnt="0"/>
      <dgm:spPr/>
    </dgm:pt>
    <dgm:pt modelId="{2D797A52-2AE0-4407-A20D-428D1A65455E}" type="pres">
      <dgm:prSet presAssocID="{1B2636DB-D185-44D1-997B-C7ADE466E5BE}" presName="root1" presStyleCnt="0"/>
      <dgm:spPr/>
    </dgm:pt>
    <dgm:pt modelId="{B26B05F2-DFC8-44FC-A5E6-C0530226483A}" type="pres">
      <dgm:prSet presAssocID="{1B2636DB-D185-44D1-997B-C7ADE466E5BE}" presName="LevelOneTextNode" presStyleLbl="node0" presStyleIdx="1" presStyleCnt="3">
        <dgm:presLayoutVars>
          <dgm:chPref val="3"/>
        </dgm:presLayoutVars>
      </dgm:prSet>
      <dgm:spPr/>
    </dgm:pt>
    <dgm:pt modelId="{8E302837-8ED8-44A2-9A31-0BAB4E7C5A38}" type="pres">
      <dgm:prSet presAssocID="{1B2636DB-D185-44D1-997B-C7ADE466E5BE}" presName="level2hierChild" presStyleCnt="0"/>
      <dgm:spPr/>
    </dgm:pt>
    <dgm:pt modelId="{49D5F2BA-40B5-47D5-84F6-A368B702C846}" type="pres">
      <dgm:prSet presAssocID="{E6B5BAF7-AFC1-4FF6-96C6-5D21B8AA690B}" presName="conn2-1" presStyleLbl="parChTrans1D2" presStyleIdx="1" presStyleCnt="3"/>
      <dgm:spPr/>
    </dgm:pt>
    <dgm:pt modelId="{5F47F398-C555-4112-9610-18C09514E354}" type="pres">
      <dgm:prSet presAssocID="{E6B5BAF7-AFC1-4FF6-96C6-5D21B8AA690B}" presName="connTx" presStyleLbl="parChTrans1D2" presStyleIdx="1" presStyleCnt="3"/>
      <dgm:spPr/>
    </dgm:pt>
    <dgm:pt modelId="{C91421BE-EB60-4CB4-9A83-9AF4FAC297BB}" type="pres">
      <dgm:prSet presAssocID="{A8D36577-E195-4423-AB70-638850A5786C}" presName="root2" presStyleCnt="0"/>
      <dgm:spPr/>
    </dgm:pt>
    <dgm:pt modelId="{FFDF12C2-0E45-4F79-BE90-6B0A9A971795}" type="pres">
      <dgm:prSet presAssocID="{A8D36577-E195-4423-AB70-638850A5786C}" presName="LevelTwoTextNode" presStyleLbl="node2" presStyleIdx="1" presStyleCnt="3">
        <dgm:presLayoutVars>
          <dgm:chPref val="3"/>
        </dgm:presLayoutVars>
      </dgm:prSet>
      <dgm:spPr/>
    </dgm:pt>
    <dgm:pt modelId="{C3BC94CA-5FFD-443F-8340-C990F41341DC}" type="pres">
      <dgm:prSet presAssocID="{A8D36577-E195-4423-AB70-638850A5786C}" presName="level3hierChild" presStyleCnt="0"/>
      <dgm:spPr/>
    </dgm:pt>
    <dgm:pt modelId="{6821DFE7-8359-4523-9FC8-359002820EF5}" type="pres">
      <dgm:prSet presAssocID="{E75B68E8-82DF-4148-A59C-C69CF9BCB9A2}" presName="root1" presStyleCnt="0"/>
      <dgm:spPr/>
    </dgm:pt>
    <dgm:pt modelId="{8D444010-8F81-40E3-B3C0-87A423459DE2}" type="pres">
      <dgm:prSet presAssocID="{E75B68E8-82DF-4148-A59C-C69CF9BCB9A2}" presName="LevelOneTextNode" presStyleLbl="node0" presStyleIdx="2" presStyleCnt="3">
        <dgm:presLayoutVars>
          <dgm:chPref val="3"/>
        </dgm:presLayoutVars>
      </dgm:prSet>
      <dgm:spPr/>
    </dgm:pt>
    <dgm:pt modelId="{D12473AF-ADA1-4696-9610-0D21A7B1DD24}" type="pres">
      <dgm:prSet presAssocID="{E75B68E8-82DF-4148-A59C-C69CF9BCB9A2}" presName="level2hierChild" presStyleCnt="0"/>
      <dgm:spPr/>
    </dgm:pt>
    <dgm:pt modelId="{2B9CE355-2790-49E2-BB01-0CC758E92DA5}" type="pres">
      <dgm:prSet presAssocID="{6CA2CE6D-92C4-4A4A-80AE-5081C62884D6}" presName="conn2-1" presStyleLbl="parChTrans1D2" presStyleIdx="2" presStyleCnt="3"/>
      <dgm:spPr/>
    </dgm:pt>
    <dgm:pt modelId="{4EFBD8D0-4E81-4CF7-A866-0664A04A34AD}" type="pres">
      <dgm:prSet presAssocID="{6CA2CE6D-92C4-4A4A-80AE-5081C62884D6}" presName="connTx" presStyleLbl="parChTrans1D2" presStyleIdx="2" presStyleCnt="3"/>
      <dgm:spPr/>
    </dgm:pt>
    <dgm:pt modelId="{7E630D0A-4522-47F8-A18D-A0A4350EB5F6}" type="pres">
      <dgm:prSet presAssocID="{3DA229D9-2E66-43ED-8673-0A7B1BD62EAA}" presName="root2" presStyleCnt="0"/>
      <dgm:spPr/>
    </dgm:pt>
    <dgm:pt modelId="{2E31724C-440B-4A31-B7E4-87F168B28DF5}" type="pres">
      <dgm:prSet presAssocID="{3DA229D9-2E66-43ED-8673-0A7B1BD62EAA}" presName="LevelTwoTextNode" presStyleLbl="node2" presStyleIdx="2" presStyleCnt="3">
        <dgm:presLayoutVars>
          <dgm:chPref val="3"/>
        </dgm:presLayoutVars>
      </dgm:prSet>
      <dgm:spPr/>
    </dgm:pt>
    <dgm:pt modelId="{2D21FDC5-4134-4410-98A5-B1163D113A3C}" type="pres">
      <dgm:prSet presAssocID="{3DA229D9-2E66-43ED-8673-0A7B1BD62EAA}" presName="level3hierChild" presStyleCnt="0"/>
      <dgm:spPr/>
    </dgm:pt>
    <dgm:pt modelId="{C291A3B5-2840-4BE5-9771-E1F09CC3351C}" type="pres">
      <dgm:prSet presAssocID="{AF90D1B5-FAA7-40D6-BF65-C56D818B072E}" presName="conn2-1" presStyleLbl="parChTrans1D3" presStyleIdx="2" presStyleCnt="3"/>
      <dgm:spPr/>
    </dgm:pt>
    <dgm:pt modelId="{004672C5-E1D8-496A-9F71-32871B647FFD}" type="pres">
      <dgm:prSet presAssocID="{AF90D1B5-FAA7-40D6-BF65-C56D818B072E}" presName="connTx" presStyleLbl="parChTrans1D3" presStyleIdx="2" presStyleCnt="3"/>
      <dgm:spPr/>
    </dgm:pt>
    <dgm:pt modelId="{8ECEC186-5E47-43CB-8A82-1B0CF35D64D4}" type="pres">
      <dgm:prSet presAssocID="{3FD71DF6-B6C8-45B3-9871-BB5F3D8B47E7}" presName="root2" presStyleCnt="0"/>
      <dgm:spPr/>
    </dgm:pt>
    <dgm:pt modelId="{10CB2D7A-D6AD-4733-97DD-EAD52BBFE85D}" type="pres">
      <dgm:prSet presAssocID="{3FD71DF6-B6C8-45B3-9871-BB5F3D8B47E7}" presName="LevelTwoTextNode" presStyleLbl="node3" presStyleIdx="2" presStyleCnt="3">
        <dgm:presLayoutVars>
          <dgm:chPref val="3"/>
        </dgm:presLayoutVars>
      </dgm:prSet>
      <dgm:spPr/>
    </dgm:pt>
    <dgm:pt modelId="{019CBD92-21C7-424C-A817-07DB09FDB8D9}" type="pres">
      <dgm:prSet presAssocID="{3FD71DF6-B6C8-45B3-9871-BB5F3D8B47E7}" presName="level3hierChild" presStyleCnt="0"/>
      <dgm:spPr/>
    </dgm:pt>
    <dgm:pt modelId="{70FE840F-6655-4B73-97A5-740D8BD73AFB}" type="pres">
      <dgm:prSet presAssocID="{1F7042BA-2829-4C73-9E7E-A94C51EEDABD}" presName="conn2-1" presStyleLbl="parChTrans1D4" presStyleIdx="0" presStyleCnt="2"/>
      <dgm:spPr/>
    </dgm:pt>
    <dgm:pt modelId="{F416CAAE-312C-4DD8-8D2F-B4F241AB0393}" type="pres">
      <dgm:prSet presAssocID="{1F7042BA-2829-4C73-9E7E-A94C51EEDABD}" presName="connTx" presStyleLbl="parChTrans1D4" presStyleIdx="0" presStyleCnt="2"/>
      <dgm:spPr/>
    </dgm:pt>
    <dgm:pt modelId="{82C0F212-5F38-4176-A22F-A5DFC8DA1D50}" type="pres">
      <dgm:prSet presAssocID="{8ED9CED2-32A6-4716-AA0E-42850F3B1C97}" presName="root2" presStyleCnt="0"/>
      <dgm:spPr/>
    </dgm:pt>
    <dgm:pt modelId="{E30A2B5E-FFBB-47A2-B720-14B39F64F57B}" type="pres">
      <dgm:prSet presAssocID="{8ED9CED2-32A6-4716-AA0E-42850F3B1C97}" presName="LevelTwoTextNode" presStyleLbl="node4" presStyleIdx="0" presStyleCnt="2">
        <dgm:presLayoutVars>
          <dgm:chPref val="3"/>
        </dgm:presLayoutVars>
      </dgm:prSet>
      <dgm:spPr/>
    </dgm:pt>
    <dgm:pt modelId="{BB27C615-9855-4C0C-ACF5-12DF28B57A27}" type="pres">
      <dgm:prSet presAssocID="{8ED9CED2-32A6-4716-AA0E-42850F3B1C97}" presName="level3hierChild" presStyleCnt="0"/>
      <dgm:spPr/>
    </dgm:pt>
    <dgm:pt modelId="{31B9486D-D075-4EA3-AD38-D22E46F17624}" type="pres">
      <dgm:prSet presAssocID="{CC16DCA6-A2DC-4461-B1A3-3E3FD4C5E759}" presName="conn2-1" presStyleLbl="parChTrans1D4" presStyleIdx="1" presStyleCnt="2"/>
      <dgm:spPr/>
    </dgm:pt>
    <dgm:pt modelId="{15DF8A5F-D2E9-4F28-A007-AE136EE5B5E6}" type="pres">
      <dgm:prSet presAssocID="{CC16DCA6-A2DC-4461-B1A3-3E3FD4C5E759}" presName="connTx" presStyleLbl="parChTrans1D4" presStyleIdx="1" presStyleCnt="2"/>
      <dgm:spPr/>
    </dgm:pt>
    <dgm:pt modelId="{3BE1F4F3-D92D-489B-BF45-FC08F8802BD6}" type="pres">
      <dgm:prSet presAssocID="{2499DC42-E32A-47C8-AA8B-3EFA15F74A8E}" presName="root2" presStyleCnt="0"/>
      <dgm:spPr/>
    </dgm:pt>
    <dgm:pt modelId="{117E110F-2DF3-4F14-BE5B-0E28E819C8B6}" type="pres">
      <dgm:prSet presAssocID="{2499DC42-E32A-47C8-AA8B-3EFA15F74A8E}" presName="LevelTwoTextNode" presStyleLbl="node4" presStyleIdx="1" presStyleCnt="2">
        <dgm:presLayoutVars>
          <dgm:chPref val="3"/>
        </dgm:presLayoutVars>
      </dgm:prSet>
      <dgm:spPr/>
    </dgm:pt>
    <dgm:pt modelId="{136F0F86-72CB-4404-B3E2-96AE2A300A47}" type="pres">
      <dgm:prSet presAssocID="{2499DC42-E32A-47C8-AA8B-3EFA15F74A8E}" presName="level3hierChild" presStyleCnt="0"/>
      <dgm:spPr/>
    </dgm:pt>
  </dgm:ptLst>
  <dgm:cxnLst>
    <dgm:cxn modelId="{3C0C7D04-EAA4-4BB5-914E-571F388D6AD8}" srcId="{E75B68E8-82DF-4148-A59C-C69CF9BCB9A2}" destId="{3DA229D9-2E66-43ED-8673-0A7B1BD62EAA}" srcOrd="0" destOrd="0" parTransId="{6CA2CE6D-92C4-4A4A-80AE-5081C62884D6}" sibTransId="{B70B6905-100A-48BB-B275-917A767DD9DF}"/>
    <dgm:cxn modelId="{F797270D-048C-4C38-9BBD-8AC3E90C079F}" type="presOf" srcId="{73CC71DE-32B7-493F-A312-44F1C2A733BA}" destId="{D1334676-794E-4778-B25A-CCBB0EB47B3C}" srcOrd="0" destOrd="0" presId="urn:microsoft.com/office/officeart/2005/8/layout/hierarchy2"/>
    <dgm:cxn modelId="{A4BD300D-A2DB-4AEE-8D02-570E00382200}" type="presOf" srcId="{AF90D1B5-FAA7-40D6-BF65-C56D818B072E}" destId="{004672C5-E1D8-496A-9F71-32871B647FFD}" srcOrd="1" destOrd="0" presId="urn:microsoft.com/office/officeart/2005/8/layout/hierarchy2"/>
    <dgm:cxn modelId="{C78E2216-F44A-44CE-B787-69D81DCF7F32}" srcId="{8ED9CED2-32A6-4716-AA0E-42850F3B1C97}" destId="{2499DC42-E32A-47C8-AA8B-3EFA15F74A8E}" srcOrd="0" destOrd="0" parTransId="{CC16DCA6-A2DC-4461-B1A3-3E3FD4C5E759}" sibTransId="{19859FA4-F12F-42E9-B40E-171D6311841C}"/>
    <dgm:cxn modelId="{BF08E91B-96D9-4D83-B324-A14E65C0D325}" srcId="{0BB77602-16DF-4CAE-AB63-D83311F1086D}" destId="{37C14CEA-A08A-4CA5-A2DB-CF706289AC93}" srcOrd="0" destOrd="0" parTransId="{10BC951E-D068-4B5D-8837-3D572239DFE1}" sibTransId="{F6628DE4-14CD-48A3-B1E0-3DE32C4FE4D5}"/>
    <dgm:cxn modelId="{00DCE41E-5DC0-4D4E-B0A1-AEA4CD09E524}" type="presOf" srcId="{E313766D-3FA5-4351-963D-943CDEAE36ED}" destId="{C584DBFB-6C04-4A41-9179-7B48E86883A7}" srcOrd="0" destOrd="0" presId="urn:microsoft.com/office/officeart/2005/8/layout/hierarchy2"/>
    <dgm:cxn modelId="{A6F89A23-FB7F-4BD8-BC8D-C28B3AF02662}" type="presOf" srcId="{1F7042BA-2829-4C73-9E7E-A94C51EEDABD}" destId="{70FE840F-6655-4B73-97A5-740D8BD73AFB}" srcOrd="0" destOrd="0" presId="urn:microsoft.com/office/officeart/2005/8/layout/hierarchy2"/>
    <dgm:cxn modelId="{59443924-2BD8-460E-A0FB-BFD137A2FEE7}" type="presOf" srcId="{0BB77602-16DF-4CAE-AB63-D83311F1086D}" destId="{19930342-E51A-410D-B429-48608E54C375}" srcOrd="0" destOrd="0" presId="urn:microsoft.com/office/officeart/2005/8/layout/hierarchy2"/>
    <dgm:cxn modelId="{2AE1B428-57DA-4BB2-BC71-0C7A46D4E522}" type="presOf" srcId="{CC16DCA6-A2DC-4461-B1A3-3E3FD4C5E759}" destId="{15DF8A5F-D2E9-4F28-A007-AE136EE5B5E6}" srcOrd="1" destOrd="0" presId="urn:microsoft.com/office/officeart/2005/8/layout/hierarchy2"/>
    <dgm:cxn modelId="{9115402A-F7DA-43B0-853C-09519698D65D}" type="presOf" srcId="{2499DC42-E32A-47C8-AA8B-3EFA15F74A8E}" destId="{117E110F-2DF3-4F14-BE5B-0E28E819C8B6}" srcOrd="0" destOrd="0" presId="urn:microsoft.com/office/officeart/2005/8/layout/hierarchy2"/>
    <dgm:cxn modelId="{C076503C-5EF5-45B8-A369-E816C7E63FC9}" type="presOf" srcId="{21002FB0-DBF2-4E5E-AA0E-64CBF86C88D8}" destId="{9782B202-5B5F-429E-9BD5-D8157188156B}" srcOrd="1" destOrd="0" presId="urn:microsoft.com/office/officeart/2005/8/layout/hierarchy2"/>
    <dgm:cxn modelId="{0705145B-899F-4D18-94E5-8D131DB6C130}" type="presOf" srcId="{71CB3264-0315-4B24-8A8C-51480024212E}" destId="{480653EC-86A6-42E7-9EE7-9D7B0800DCC5}" srcOrd="0" destOrd="0" presId="urn:microsoft.com/office/officeart/2005/8/layout/hierarchy2"/>
    <dgm:cxn modelId="{06E53D61-00F4-43F8-9D22-C86B183C87F4}" type="presOf" srcId="{3FD71DF6-B6C8-45B3-9871-BB5F3D8B47E7}" destId="{10CB2D7A-D6AD-4733-97DD-EAD52BBFE85D}" srcOrd="0" destOrd="0" presId="urn:microsoft.com/office/officeart/2005/8/layout/hierarchy2"/>
    <dgm:cxn modelId="{F38E0664-9912-4D84-BB62-68EDD9D7C96E}" type="presOf" srcId="{D12DC993-1D77-4800-B451-5A024A24A99C}" destId="{A1879CC0-B031-45F7-8151-753C56A51F90}" srcOrd="0" destOrd="0" presId="urn:microsoft.com/office/officeart/2005/8/layout/hierarchy2"/>
    <dgm:cxn modelId="{6913FF67-69D5-496F-8AF1-C190CB983D04}" srcId="{0EAD21E5-5593-4909-B6E9-20D15D89BE2A}" destId="{73CC71DE-32B7-493F-A312-44F1C2A733BA}" srcOrd="0" destOrd="0" parTransId="{E313766D-3FA5-4351-963D-943CDEAE36ED}" sibTransId="{D20DB0DE-9666-4EB6-A0D4-7D3918847726}"/>
    <dgm:cxn modelId="{34A45D6B-9A53-4B44-8FE9-F82A3A1E678D}" type="presOf" srcId="{8ED9CED2-32A6-4716-AA0E-42850F3B1C97}" destId="{E30A2B5E-FFBB-47A2-B720-14B39F64F57B}" srcOrd="0" destOrd="0" presId="urn:microsoft.com/office/officeart/2005/8/layout/hierarchy2"/>
    <dgm:cxn modelId="{6489D36B-42FD-4239-9942-F6C2AB6256D1}" srcId="{3FD71DF6-B6C8-45B3-9871-BB5F3D8B47E7}" destId="{8ED9CED2-32A6-4716-AA0E-42850F3B1C97}" srcOrd="0" destOrd="0" parTransId="{1F7042BA-2829-4C73-9E7E-A94C51EEDABD}" sibTransId="{57AABFC6-AE11-43BD-B2A2-2F8FC9169D23}"/>
    <dgm:cxn modelId="{67830670-68A8-4B7C-A888-93C78DC76E73}" type="presOf" srcId="{E75B68E8-82DF-4148-A59C-C69CF9BCB9A2}" destId="{8D444010-8F81-40E3-B3C0-87A423459DE2}" srcOrd="0" destOrd="0" presId="urn:microsoft.com/office/officeart/2005/8/layout/hierarchy2"/>
    <dgm:cxn modelId="{DEB62771-09B7-4132-B7DD-C21BC325D16E}" type="presOf" srcId="{1B2636DB-D185-44D1-997B-C7ADE466E5BE}" destId="{B26B05F2-DFC8-44FC-A5E6-C0530226483A}" srcOrd="0" destOrd="0" presId="urn:microsoft.com/office/officeart/2005/8/layout/hierarchy2"/>
    <dgm:cxn modelId="{9006A871-9030-49CE-AE8D-F5D0B89A6CBC}" srcId="{0BB77602-16DF-4CAE-AB63-D83311F1086D}" destId="{1B2636DB-D185-44D1-997B-C7ADE466E5BE}" srcOrd="1" destOrd="0" parTransId="{EB64E0A0-EDE6-4824-98DE-C8F2190BB9DC}" sibTransId="{8563D075-AA08-48DA-929F-81B31C7AF8CA}"/>
    <dgm:cxn modelId="{33D1C672-3E1B-4DC1-A164-47631016B250}" type="presOf" srcId="{CC16DCA6-A2DC-4461-B1A3-3E3FD4C5E759}" destId="{31B9486D-D075-4EA3-AD38-D22E46F17624}" srcOrd="0" destOrd="0" presId="urn:microsoft.com/office/officeart/2005/8/layout/hierarchy2"/>
    <dgm:cxn modelId="{C8867F53-F693-41DB-B6AB-46B4E08C8BDB}" type="presOf" srcId="{AF90D1B5-FAA7-40D6-BF65-C56D818B072E}" destId="{C291A3B5-2840-4BE5-9771-E1F09CC3351C}" srcOrd="0" destOrd="0" presId="urn:microsoft.com/office/officeart/2005/8/layout/hierarchy2"/>
    <dgm:cxn modelId="{B1BBDE74-6385-4218-B6AC-B258A52D89C2}" type="presOf" srcId="{6CA2CE6D-92C4-4A4A-80AE-5081C62884D6}" destId="{2B9CE355-2790-49E2-BB01-0CC758E92DA5}" srcOrd="0" destOrd="0" presId="urn:microsoft.com/office/officeart/2005/8/layout/hierarchy2"/>
    <dgm:cxn modelId="{28B0747A-1D2A-4D90-85B2-C34878BF48E2}" type="presOf" srcId="{D12DC993-1D77-4800-B451-5A024A24A99C}" destId="{078F0B21-BFE9-46DE-AFDF-4040A3A99359}" srcOrd="1" destOrd="0" presId="urn:microsoft.com/office/officeart/2005/8/layout/hierarchy2"/>
    <dgm:cxn modelId="{5A5CD082-8335-42CF-8D3D-59F16201CFE9}" type="presOf" srcId="{1F7042BA-2829-4C73-9E7E-A94C51EEDABD}" destId="{F416CAAE-312C-4DD8-8D2F-B4F241AB0393}" srcOrd="1" destOrd="0" presId="urn:microsoft.com/office/officeart/2005/8/layout/hierarchy2"/>
    <dgm:cxn modelId="{52134C8B-9442-4E7D-A0D1-B756FA2B91BD}" type="presOf" srcId="{6CA2CE6D-92C4-4A4A-80AE-5081C62884D6}" destId="{4EFBD8D0-4E81-4CF7-A866-0664A04A34AD}" srcOrd="1" destOrd="0" presId="urn:microsoft.com/office/officeart/2005/8/layout/hierarchy2"/>
    <dgm:cxn modelId="{5D97F08F-E147-491C-BB02-534D155D78B5}" type="presOf" srcId="{0EAD21E5-5593-4909-B6E9-20D15D89BE2A}" destId="{1F0A354B-E51E-4A6C-A344-C53914E6A19F}" srcOrd="0" destOrd="0" presId="urn:microsoft.com/office/officeart/2005/8/layout/hierarchy2"/>
    <dgm:cxn modelId="{E8902892-D577-4EFE-A4D6-E9C55B51AC14}" type="presOf" srcId="{E6B5BAF7-AFC1-4FF6-96C6-5D21B8AA690B}" destId="{49D5F2BA-40B5-47D5-84F6-A368B702C846}" srcOrd="0" destOrd="0" presId="urn:microsoft.com/office/officeart/2005/8/layout/hierarchy2"/>
    <dgm:cxn modelId="{42443392-0331-4016-9342-314102F919C9}" type="presOf" srcId="{E313766D-3FA5-4351-963D-943CDEAE36ED}" destId="{CECD8DD7-0EED-494D-BF5B-4A2E0F9B85EF}" srcOrd="1" destOrd="0" presId="urn:microsoft.com/office/officeart/2005/8/layout/hierarchy2"/>
    <dgm:cxn modelId="{6898FB95-7C0C-4BC1-BCFE-8AA0ADF36C7A}" srcId="{0EAD21E5-5593-4909-B6E9-20D15D89BE2A}" destId="{71CB3264-0315-4B24-8A8C-51480024212E}" srcOrd="1" destOrd="0" parTransId="{21002FB0-DBF2-4E5E-AA0E-64CBF86C88D8}" sibTransId="{B6D8DD0F-0A81-4AD5-B399-EB3A50810705}"/>
    <dgm:cxn modelId="{2F4DBC9C-D04D-4186-BC14-F762EDAC47F3}" srcId="{1B2636DB-D185-44D1-997B-C7ADE466E5BE}" destId="{A8D36577-E195-4423-AB70-638850A5786C}" srcOrd="0" destOrd="0" parTransId="{E6B5BAF7-AFC1-4FF6-96C6-5D21B8AA690B}" sibTransId="{FB989BDC-86DC-4592-85A4-FF65BC552C5A}"/>
    <dgm:cxn modelId="{E4A40AA8-CC9C-4570-ABF9-50B14BE78565}" type="presOf" srcId="{21002FB0-DBF2-4E5E-AA0E-64CBF86C88D8}" destId="{DA4F582F-2098-48BE-8F18-3DBBD2B5C443}" srcOrd="0" destOrd="0" presId="urn:microsoft.com/office/officeart/2005/8/layout/hierarchy2"/>
    <dgm:cxn modelId="{9F21F3B1-ED6B-4E15-AB22-5D7957CA417A}" srcId="{37C14CEA-A08A-4CA5-A2DB-CF706289AC93}" destId="{0EAD21E5-5593-4909-B6E9-20D15D89BE2A}" srcOrd="0" destOrd="0" parTransId="{D12DC993-1D77-4800-B451-5A024A24A99C}" sibTransId="{86684763-BEAB-4672-8F28-71BAC53F01B7}"/>
    <dgm:cxn modelId="{12CB2BB5-4842-4373-BD2C-CEFDB7D02C63}" type="presOf" srcId="{E6B5BAF7-AFC1-4FF6-96C6-5D21B8AA690B}" destId="{5F47F398-C555-4112-9610-18C09514E354}" srcOrd="1" destOrd="0" presId="urn:microsoft.com/office/officeart/2005/8/layout/hierarchy2"/>
    <dgm:cxn modelId="{29C03EDB-596C-4C9B-B84F-AB67DDF90B46}" type="presOf" srcId="{37C14CEA-A08A-4CA5-A2DB-CF706289AC93}" destId="{353962F0-CEAA-4296-9C53-0CD5B511D066}" srcOrd="0" destOrd="0" presId="urn:microsoft.com/office/officeart/2005/8/layout/hierarchy2"/>
    <dgm:cxn modelId="{C4E7C3E6-6638-4A4B-B0E8-FF29C0E53F46}" srcId="{3DA229D9-2E66-43ED-8673-0A7B1BD62EAA}" destId="{3FD71DF6-B6C8-45B3-9871-BB5F3D8B47E7}" srcOrd="0" destOrd="0" parTransId="{AF90D1B5-FAA7-40D6-BF65-C56D818B072E}" sibTransId="{A97BA772-AB56-4192-B6D6-1664558DAAA9}"/>
    <dgm:cxn modelId="{3ADD45EC-F7E0-4A95-8D7C-C4303E8F3594}" type="presOf" srcId="{A8D36577-E195-4423-AB70-638850A5786C}" destId="{FFDF12C2-0E45-4F79-BE90-6B0A9A971795}" srcOrd="0" destOrd="0" presId="urn:microsoft.com/office/officeart/2005/8/layout/hierarchy2"/>
    <dgm:cxn modelId="{BBAE1BEF-8F7E-4B03-A58E-5F21D14598FA}" type="presOf" srcId="{3DA229D9-2E66-43ED-8673-0A7B1BD62EAA}" destId="{2E31724C-440B-4A31-B7E4-87F168B28DF5}" srcOrd="0" destOrd="0" presId="urn:microsoft.com/office/officeart/2005/8/layout/hierarchy2"/>
    <dgm:cxn modelId="{CB9597FD-B056-45BF-9FDC-2CEDDCF4EE18}" srcId="{0BB77602-16DF-4CAE-AB63-D83311F1086D}" destId="{E75B68E8-82DF-4148-A59C-C69CF9BCB9A2}" srcOrd="2" destOrd="0" parTransId="{BEBD701C-67C5-41C1-BAAB-819081B684F7}" sibTransId="{05DBF125-5E9C-4587-BF8C-15CA6747B7AC}"/>
    <dgm:cxn modelId="{1F8791D1-E810-40E3-8644-F852726223FD}" type="presParOf" srcId="{19930342-E51A-410D-B429-48608E54C375}" destId="{84E7FCEC-761F-493A-8887-6D92EC0D0ED7}" srcOrd="0" destOrd="0" presId="urn:microsoft.com/office/officeart/2005/8/layout/hierarchy2"/>
    <dgm:cxn modelId="{637E7037-F91F-4D79-ACDA-9D276CB255B5}" type="presParOf" srcId="{84E7FCEC-761F-493A-8887-6D92EC0D0ED7}" destId="{353962F0-CEAA-4296-9C53-0CD5B511D066}" srcOrd="0" destOrd="0" presId="urn:microsoft.com/office/officeart/2005/8/layout/hierarchy2"/>
    <dgm:cxn modelId="{B1AABC17-4F16-423A-BFBE-C6D3F3DB3DB0}" type="presParOf" srcId="{84E7FCEC-761F-493A-8887-6D92EC0D0ED7}" destId="{2299F395-08CF-4084-B53E-262116F13DE9}" srcOrd="1" destOrd="0" presId="urn:microsoft.com/office/officeart/2005/8/layout/hierarchy2"/>
    <dgm:cxn modelId="{1470C39B-CB38-402C-B4FC-BD909E189F9D}" type="presParOf" srcId="{2299F395-08CF-4084-B53E-262116F13DE9}" destId="{A1879CC0-B031-45F7-8151-753C56A51F90}" srcOrd="0" destOrd="0" presId="urn:microsoft.com/office/officeart/2005/8/layout/hierarchy2"/>
    <dgm:cxn modelId="{8CC7AC1D-3536-4AE3-BEAE-3794E1D82102}" type="presParOf" srcId="{A1879CC0-B031-45F7-8151-753C56A51F90}" destId="{078F0B21-BFE9-46DE-AFDF-4040A3A99359}" srcOrd="0" destOrd="0" presId="urn:microsoft.com/office/officeart/2005/8/layout/hierarchy2"/>
    <dgm:cxn modelId="{08E82033-114C-4393-9B19-6D8A03AB5945}" type="presParOf" srcId="{2299F395-08CF-4084-B53E-262116F13DE9}" destId="{9B7AE0F6-DE6C-49AC-AE06-9E0776EC747E}" srcOrd="1" destOrd="0" presId="urn:microsoft.com/office/officeart/2005/8/layout/hierarchy2"/>
    <dgm:cxn modelId="{D2C3B98A-2E74-41AF-88CC-6D0ADD320047}" type="presParOf" srcId="{9B7AE0F6-DE6C-49AC-AE06-9E0776EC747E}" destId="{1F0A354B-E51E-4A6C-A344-C53914E6A19F}" srcOrd="0" destOrd="0" presId="urn:microsoft.com/office/officeart/2005/8/layout/hierarchy2"/>
    <dgm:cxn modelId="{972308F0-59D9-4C50-B840-2286C56CD90B}" type="presParOf" srcId="{9B7AE0F6-DE6C-49AC-AE06-9E0776EC747E}" destId="{A8CB9797-1D81-429B-9F66-812E05A5E0AE}" srcOrd="1" destOrd="0" presId="urn:microsoft.com/office/officeart/2005/8/layout/hierarchy2"/>
    <dgm:cxn modelId="{BC617907-3766-491C-BE47-3D37717A51B7}" type="presParOf" srcId="{A8CB9797-1D81-429B-9F66-812E05A5E0AE}" destId="{C584DBFB-6C04-4A41-9179-7B48E86883A7}" srcOrd="0" destOrd="0" presId="urn:microsoft.com/office/officeart/2005/8/layout/hierarchy2"/>
    <dgm:cxn modelId="{2E7CF94D-B501-4B69-813C-237CF642BE02}" type="presParOf" srcId="{C584DBFB-6C04-4A41-9179-7B48E86883A7}" destId="{CECD8DD7-0EED-494D-BF5B-4A2E0F9B85EF}" srcOrd="0" destOrd="0" presId="urn:microsoft.com/office/officeart/2005/8/layout/hierarchy2"/>
    <dgm:cxn modelId="{2A51541C-04E8-4782-A3CD-EA1FDB1B1745}" type="presParOf" srcId="{A8CB9797-1D81-429B-9F66-812E05A5E0AE}" destId="{973F5F4D-7205-4D31-B640-6AB3CCFC5951}" srcOrd="1" destOrd="0" presId="urn:microsoft.com/office/officeart/2005/8/layout/hierarchy2"/>
    <dgm:cxn modelId="{2CDA8764-197E-4464-B18E-621ED84E3981}" type="presParOf" srcId="{973F5F4D-7205-4D31-B640-6AB3CCFC5951}" destId="{D1334676-794E-4778-B25A-CCBB0EB47B3C}" srcOrd="0" destOrd="0" presId="urn:microsoft.com/office/officeart/2005/8/layout/hierarchy2"/>
    <dgm:cxn modelId="{074A4E73-25C6-4BA4-8CFC-51DBDF09D50B}" type="presParOf" srcId="{973F5F4D-7205-4D31-B640-6AB3CCFC5951}" destId="{F581A022-4896-45D7-A41B-CA2FBADEC55B}" srcOrd="1" destOrd="0" presId="urn:microsoft.com/office/officeart/2005/8/layout/hierarchy2"/>
    <dgm:cxn modelId="{2875BB1C-349C-468D-BCEC-0DEA88FF8250}" type="presParOf" srcId="{A8CB9797-1D81-429B-9F66-812E05A5E0AE}" destId="{DA4F582F-2098-48BE-8F18-3DBBD2B5C443}" srcOrd="2" destOrd="0" presId="urn:microsoft.com/office/officeart/2005/8/layout/hierarchy2"/>
    <dgm:cxn modelId="{BE6CB044-934E-49E5-9D7F-2F21D04C2118}" type="presParOf" srcId="{DA4F582F-2098-48BE-8F18-3DBBD2B5C443}" destId="{9782B202-5B5F-429E-9BD5-D8157188156B}" srcOrd="0" destOrd="0" presId="urn:microsoft.com/office/officeart/2005/8/layout/hierarchy2"/>
    <dgm:cxn modelId="{3E7C434C-5460-4EA5-BC2D-BDCB8DA0BB1A}" type="presParOf" srcId="{A8CB9797-1D81-429B-9F66-812E05A5E0AE}" destId="{8103BCF7-F24C-4A75-838E-FE0E2367344B}" srcOrd="3" destOrd="0" presId="urn:microsoft.com/office/officeart/2005/8/layout/hierarchy2"/>
    <dgm:cxn modelId="{FE12B2F4-B754-4180-973E-252A863D1C73}" type="presParOf" srcId="{8103BCF7-F24C-4A75-838E-FE0E2367344B}" destId="{480653EC-86A6-42E7-9EE7-9D7B0800DCC5}" srcOrd="0" destOrd="0" presId="urn:microsoft.com/office/officeart/2005/8/layout/hierarchy2"/>
    <dgm:cxn modelId="{511D67CE-DF1C-4D33-8B29-0707BE8321F9}" type="presParOf" srcId="{8103BCF7-F24C-4A75-838E-FE0E2367344B}" destId="{3A3D71F4-5C01-48C0-8DDA-B6F38D8E2B23}" srcOrd="1" destOrd="0" presId="urn:microsoft.com/office/officeart/2005/8/layout/hierarchy2"/>
    <dgm:cxn modelId="{6D593633-654C-41F1-8D7E-6B15DCC708A8}" type="presParOf" srcId="{19930342-E51A-410D-B429-48608E54C375}" destId="{2D797A52-2AE0-4407-A20D-428D1A65455E}" srcOrd="1" destOrd="0" presId="urn:microsoft.com/office/officeart/2005/8/layout/hierarchy2"/>
    <dgm:cxn modelId="{D990B531-CDDB-468C-9C69-682374D9A48C}" type="presParOf" srcId="{2D797A52-2AE0-4407-A20D-428D1A65455E}" destId="{B26B05F2-DFC8-44FC-A5E6-C0530226483A}" srcOrd="0" destOrd="0" presId="urn:microsoft.com/office/officeart/2005/8/layout/hierarchy2"/>
    <dgm:cxn modelId="{B359C2FF-6E49-4234-BE04-2F1C3041194D}" type="presParOf" srcId="{2D797A52-2AE0-4407-A20D-428D1A65455E}" destId="{8E302837-8ED8-44A2-9A31-0BAB4E7C5A38}" srcOrd="1" destOrd="0" presId="urn:microsoft.com/office/officeart/2005/8/layout/hierarchy2"/>
    <dgm:cxn modelId="{595D2D77-89C3-4DF5-865B-9BF27F2DBB39}" type="presParOf" srcId="{8E302837-8ED8-44A2-9A31-0BAB4E7C5A38}" destId="{49D5F2BA-40B5-47D5-84F6-A368B702C846}" srcOrd="0" destOrd="0" presId="urn:microsoft.com/office/officeart/2005/8/layout/hierarchy2"/>
    <dgm:cxn modelId="{C2589510-4C63-4055-83DA-6374E5D1603A}" type="presParOf" srcId="{49D5F2BA-40B5-47D5-84F6-A368B702C846}" destId="{5F47F398-C555-4112-9610-18C09514E354}" srcOrd="0" destOrd="0" presId="urn:microsoft.com/office/officeart/2005/8/layout/hierarchy2"/>
    <dgm:cxn modelId="{2712C368-C2BB-4BF9-9763-9E8253A4E81E}" type="presParOf" srcId="{8E302837-8ED8-44A2-9A31-0BAB4E7C5A38}" destId="{C91421BE-EB60-4CB4-9A83-9AF4FAC297BB}" srcOrd="1" destOrd="0" presId="urn:microsoft.com/office/officeart/2005/8/layout/hierarchy2"/>
    <dgm:cxn modelId="{346DBE55-D3DB-478F-8CD5-5EF4F6CE6E1E}" type="presParOf" srcId="{C91421BE-EB60-4CB4-9A83-9AF4FAC297BB}" destId="{FFDF12C2-0E45-4F79-BE90-6B0A9A971795}" srcOrd="0" destOrd="0" presId="urn:microsoft.com/office/officeart/2005/8/layout/hierarchy2"/>
    <dgm:cxn modelId="{04B52171-B280-42F6-8ACE-7C26628F41C5}" type="presParOf" srcId="{C91421BE-EB60-4CB4-9A83-9AF4FAC297BB}" destId="{C3BC94CA-5FFD-443F-8340-C990F41341DC}" srcOrd="1" destOrd="0" presId="urn:microsoft.com/office/officeart/2005/8/layout/hierarchy2"/>
    <dgm:cxn modelId="{CAA5E31C-A5EF-4A77-A1C5-941E3EEE40AD}" type="presParOf" srcId="{19930342-E51A-410D-B429-48608E54C375}" destId="{6821DFE7-8359-4523-9FC8-359002820EF5}" srcOrd="2" destOrd="0" presId="urn:microsoft.com/office/officeart/2005/8/layout/hierarchy2"/>
    <dgm:cxn modelId="{427EED29-749D-45F8-8D19-03927E7382FC}" type="presParOf" srcId="{6821DFE7-8359-4523-9FC8-359002820EF5}" destId="{8D444010-8F81-40E3-B3C0-87A423459DE2}" srcOrd="0" destOrd="0" presId="urn:microsoft.com/office/officeart/2005/8/layout/hierarchy2"/>
    <dgm:cxn modelId="{C5D9FFCB-08D8-4BC6-82A7-C98DCE41BA63}" type="presParOf" srcId="{6821DFE7-8359-4523-9FC8-359002820EF5}" destId="{D12473AF-ADA1-4696-9610-0D21A7B1DD24}" srcOrd="1" destOrd="0" presId="urn:microsoft.com/office/officeart/2005/8/layout/hierarchy2"/>
    <dgm:cxn modelId="{B46CF035-EEB3-406C-8CAB-917D71AEA96D}" type="presParOf" srcId="{D12473AF-ADA1-4696-9610-0D21A7B1DD24}" destId="{2B9CE355-2790-49E2-BB01-0CC758E92DA5}" srcOrd="0" destOrd="0" presId="urn:microsoft.com/office/officeart/2005/8/layout/hierarchy2"/>
    <dgm:cxn modelId="{2A12E255-9FFB-490D-8B4E-64147769770C}" type="presParOf" srcId="{2B9CE355-2790-49E2-BB01-0CC758E92DA5}" destId="{4EFBD8D0-4E81-4CF7-A866-0664A04A34AD}" srcOrd="0" destOrd="0" presId="urn:microsoft.com/office/officeart/2005/8/layout/hierarchy2"/>
    <dgm:cxn modelId="{434C1325-7524-4751-BCFD-44E987749EEC}" type="presParOf" srcId="{D12473AF-ADA1-4696-9610-0D21A7B1DD24}" destId="{7E630D0A-4522-47F8-A18D-A0A4350EB5F6}" srcOrd="1" destOrd="0" presId="urn:microsoft.com/office/officeart/2005/8/layout/hierarchy2"/>
    <dgm:cxn modelId="{4050C98C-2891-416B-9B9D-684FB11D0DCF}" type="presParOf" srcId="{7E630D0A-4522-47F8-A18D-A0A4350EB5F6}" destId="{2E31724C-440B-4A31-B7E4-87F168B28DF5}" srcOrd="0" destOrd="0" presId="urn:microsoft.com/office/officeart/2005/8/layout/hierarchy2"/>
    <dgm:cxn modelId="{0E7A9D8F-DD15-4F85-8096-13256CFE5BBE}" type="presParOf" srcId="{7E630D0A-4522-47F8-A18D-A0A4350EB5F6}" destId="{2D21FDC5-4134-4410-98A5-B1163D113A3C}" srcOrd="1" destOrd="0" presId="urn:microsoft.com/office/officeart/2005/8/layout/hierarchy2"/>
    <dgm:cxn modelId="{2D998F9F-1738-4B67-9DC1-660BA5B0A038}" type="presParOf" srcId="{2D21FDC5-4134-4410-98A5-B1163D113A3C}" destId="{C291A3B5-2840-4BE5-9771-E1F09CC3351C}" srcOrd="0" destOrd="0" presId="urn:microsoft.com/office/officeart/2005/8/layout/hierarchy2"/>
    <dgm:cxn modelId="{B4AAE6A6-38C4-4BD8-B5C8-9C6C20164310}" type="presParOf" srcId="{C291A3B5-2840-4BE5-9771-E1F09CC3351C}" destId="{004672C5-E1D8-496A-9F71-32871B647FFD}" srcOrd="0" destOrd="0" presId="urn:microsoft.com/office/officeart/2005/8/layout/hierarchy2"/>
    <dgm:cxn modelId="{25AF1563-EDD2-4E18-9D1C-A80482733238}" type="presParOf" srcId="{2D21FDC5-4134-4410-98A5-B1163D113A3C}" destId="{8ECEC186-5E47-43CB-8A82-1B0CF35D64D4}" srcOrd="1" destOrd="0" presId="urn:microsoft.com/office/officeart/2005/8/layout/hierarchy2"/>
    <dgm:cxn modelId="{BEE6446A-7F75-475E-8F0A-72C949D12CF2}" type="presParOf" srcId="{8ECEC186-5E47-43CB-8A82-1B0CF35D64D4}" destId="{10CB2D7A-D6AD-4733-97DD-EAD52BBFE85D}" srcOrd="0" destOrd="0" presId="urn:microsoft.com/office/officeart/2005/8/layout/hierarchy2"/>
    <dgm:cxn modelId="{0B73D8CD-B61D-4C53-A30B-D438F7088170}" type="presParOf" srcId="{8ECEC186-5E47-43CB-8A82-1B0CF35D64D4}" destId="{019CBD92-21C7-424C-A817-07DB09FDB8D9}" srcOrd="1" destOrd="0" presId="urn:microsoft.com/office/officeart/2005/8/layout/hierarchy2"/>
    <dgm:cxn modelId="{540189F5-7E64-4A46-BF6B-3BDC56F64174}" type="presParOf" srcId="{019CBD92-21C7-424C-A817-07DB09FDB8D9}" destId="{70FE840F-6655-4B73-97A5-740D8BD73AFB}" srcOrd="0" destOrd="0" presId="urn:microsoft.com/office/officeart/2005/8/layout/hierarchy2"/>
    <dgm:cxn modelId="{CBCCF484-E9E0-4868-8B70-E2F8D523AFF6}" type="presParOf" srcId="{70FE840F-6655-4B73-97A5-740D8BD73AFB}" destId="{F416CAAE-312C-4DD8-8D2F-B4F241AB0393}" srcOrd="0" destOrd="0" presId="urn:microsoft.com/office/officeart/2005/8/layout/hierarchy2"/>
    <dgm:cxn modelId="{7B664477-8578-4781-A89B-8B7313FC0930}" type="presParOf" srcId="{019CBD92-21C7-424C-A817-07DB09FDB8D9}" destId="{82C0F212-5F38-4176-A22F-A5DFC8DA1D50}" srcOrd="1" destOrd="0" presId="urn:microsoft.com/office/officeart/2005/8/layout/hierarchy2"/>
    <dgm:cxn modelId="{4E5970BC-593D-4202-9AC3-3131C82B9AAF}" type="presParOf" srcId="{82C0F212-5F38-4176-A22F-A5DFC8DA1D50}" destId="{E30A2B5E-FFBB-47A2-B720-14B39F64F57B}" srcOrd="0" destOrd="0" presId="urn:microsoft.com/office/officeart/2005/8/layout/hierarchy2"/>
    <dgm:cxn modelId="{B9C8AE12-8B6E-4374-957B-BE56EC769907}" type="presParOf" srcId="{82C0F212-5F38-4176-A22F-A5DFC8DA1D50}" destId="{BB27C615-9855-4C0C-ACF5-12DF28B57A27}" srcOrd="1" destOrd="0" presId="urn:microsoft.com/office/officeart/2005/8/layout/hierarchy2"/>
    <dgm:cxn modelId="{B8D00255-B299-4415-B0DD-32A5F85C9D59}" type="presParOf" srcId="{BB27C615-9855-4C0C-ACF5-12DF28B57A27}" destId="{31B9486D-D075-4EA3-AD38-D22E46F17624}" srcOrd="0" destOrd="0" presId="urn:microsoft.com/office/officeart/2005/8/layout/hierarchy2"/>
    <dgm:cxn modelId="{8388808B-9761-4245-982A-FF81BC3F1F0B}" type="presParOf" srcId="{31B9486D-D075-4EA3-AD38-D22E46F17624}" destId="{15DF8A5F-D2E9-4F28-A007-AE136EE5B5E6}" srcOrd="0" destOrd="0" presId="urn:microsoft.com/office/officeart/2005/8/layout/hierarchy2"/>
    <dgm:cxn modelId="{00EDDA26-63B5-46D0-A40F-6FACD47D9481}" type="presParOf" srcId="{BB27C615-9855-4C0C-ACF5-12DF28B57A27}" destId="{3BE1F4F3-D92D-489B-BF45-FC08F8802BD6}" srcOrd="1" destOrd="0" presId="urn:microsoft.com/office/officeart/2005/8/layout/hierarchy2"/>
    <dgm:cxn modelId="{B08AD387-17D9-4B7E-8FA9-5348BD5156CB}" type="presParOf" srcId="{3BE1F4F3-D92D-489B-BF45-FC08F8802BD6}" destId="{117E110F-2DF3-4F14-BE5B-0E28E819C8B6}" srcOrd="0" destOrd="0" presId="urn:microsoft.com/office/officeart/2005/8/layout/hierarchy2"/>
    <dgm:cxn modelId="{151C40EF-DB78-4236-ADC3-31D32685A337}" type="presParOf" srcId="{3BE1F4F3-D92D-489B-BF45-FC08F8802BD6}" destId="{136F0F86-72CB-4404-B3E2-96AE2A300A47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E0EF4E2B-915A-4B66-9F2D-57BED7CDC643}" type="doc">
      <dgm:prSet loTypeId="urn:microsoft.com/office/officeart/2005/8/layout/arrow2" loCatId="process" qsTypeId="urn:microsoft.com/office/officeart/2005/8/quickstyle/simple1" qsCatId="simple" csTypeId="urn:microsoft.com/office/officeart/2005/8/colors/accent1_2" csCatId="accent1" phldr="1"/>
      <dgm:spPr/>
    </dgm:pt>
    <dgm:pt modelId="{A331F84C-8886-4475-977D-E1E088384259}">
      <dgm:prSet phldrT="[Text]" phldr="0"/>
      <dgm:spPr/>
      <dgm:t>
        <a:bodyPr/>
        <a:lstStyle/>
        <a:p>
          <a:pPr rtl="0"/>
          <a:r>
            <a:rPr lang="en-US">
              <a:latin typeface="Arial" panose="020B0604020202020204"/>
            </a:rPr>
            <a:t>Benches &amp; Trash Cans</a:t>
          </a:r>
          <a:endParaRPr lang="en-US"/>
        </a:p>
      </dgm:t>
    </dgm:pt>
    <dgm:pt modelId="{75E6121F-9956-442F-A6DB-61C4E228B864}" type="parTrans" cxnId="{DAB0B7F0-859E-4302-BB82-D44DF4FB6665}">
      <dgm:prSet/>
      <dgm:spPr/>
      <dgm:t>
        <a:bodyPr/>
        <a:lstStyle/>
        <a:p>
          <a:endParaRPr lang="en-US"/>
        </a:p>
      </dgm:t>
    </dgm:pt>
    <dgm:pt modelId="{071A0AF7-527D-4B8B-9E54-B8A1CEB2299A}" type="sibTrans" cxnId="{DAB0B7F0-859E-4302-BB82-D44DF4FB6665}">
      <dgm:prSet/>
      <dgm:spPr/>
      <dgm:t>
        <a:bodyPr/>
        <a:lstStyle/>
        <a:p>
          <a:endParaRPr lang="en-US"/>
        </a:p>
      </dgm:t>
    </dgm:pt>
    <dgm:pt modelId="{3FDDF190-5304-498D-856B-E76A485B2B3E}">
      <dgm:prSet phldrT="[Text]" phldr="0"/>
      <dgm:spPr/>
      <dgm:t>
        <a:bodyPr/>
        <a:lstStyle/>
        <a:p>
          <a:pPr rtl="0"/>
          <a:r>
            <a:rPr lang="en-US">
              <a:latin typeface="Arial" panose="020B0604020202020204"/>
            </a:rPr>
            <a:t>Landing Pads</a:t>
          </a:r>
          <a:endParaRPr lang="en-US"/>
        </a:p>
      </dgm:t>
    </dgm:pt>
    <dgm:pt modelId="{089D15DC-4183-48EC-B11E-C9C431BBE6A5}" type="parTrans" cxnId="{C716DBD3-63C9-4875-B352-2FD7233BE224}">
      <dgm:prSet/>
      <dgm:spPr/>
      <dgm:t>
        <a:bodyPr/>
        <a:lstStyle/>
        <a:p>
          <a:endParaRPr lang="en-US"/>
        </a:p>
      </dgm:t>
    </dgm:pt>
    <dgm:pt modelId="{C6FAFAA7-D5F5-4B7E-884B-66E290C60969}" type="sibTrans" cxnId="{C716DBD3-63C9-4875-B352-2FD7233BE224}">
      <dgm:prSet/>
      <dgm:spPr/>
      <dgm:t>
        <a:bodyPr/>
        <a:lstStyle/>
        <a:p>
          <a:endParaRPr lang="en-US"/>
        </a:p>
      </dgm:t>
    </dgm:pt>
    <dgm:pt modelId="{D177687F-05D8-40B8-BA81-DEB8046D358B}">
      <dgm:prSet phldrT="[Text]" phldr="0"/>
      <dgm:spPr/>
      <dgm:t>
        <a:bodyPr/>
        <a:lstStyle/>
        <a:p>
          <a:r>
            <a:rPr lang="en-US">
              <a:latin typeface="Arial" panose="020B0604020202020204"/>
            </a:rPr>
            <a:t>Shelters</a:t>
          </a:r>
          <a:endParaRPr lang="en-US"/>
        </a:p>
      </dgm:t>
    </dgm:pt>
    <dgm:pt modelId="{72542628-8553-47D8-8A42-B2FE682E422E}" type="parTrans" cxnId="{58455988-B9F6-42B3-8EFF-8D5CA866C889}">
      <dgm:prSet/>
      <dgm:spPr/>
      <dgm:t>
        <a:bodyPr/>
        <a:lstStyle/>
        <a:p>
          <a:endParaRPr lang="en-US"/>
        </a:p>
      </dgm:t>
    </dgm:pt>
    <dgm:pt modelId="{BF7D2291-6D49-4E1D-A1C5-F8EFED2B7697}" type="sibTrans" cxnId="{58455988-B9F6-42B3-8EFF-8D5CA866C889}">
      <dgm:prSet/>
      <dgm:spPr/>
      <dgm:t>
        <a:bodyPr/>
        <a:lstStyle/>
        <a:p>
          <a:endParaRPr lang="en-US"/>
        </a:p>
      </dgm:t>
    </dgm:pt>
    <dgm:pt modelId="{2136F8E4-12BC-499B-90AF-72E88CB3F98F}" type="pres">
      <dgm:prSet presAssocID="{E0EF4E2B-915A-4B66-9F2D-57BED7CDC643}" presName="arrowDiagram" presStyleCnt="0">
        <dgm:presLayoutVars>
          <dgm:chMax val="5"/>
          <dgm:dir/>
          <dgm:resizeHandles val="exact"/>
        </dgm:presLayoutVars>
      </dgm:prSet>
      <dgm:spPr/>
    </dgm:pt>
    <dgm:pt modelId="{7E2ACAB4-04AD-418A-9C64-14FE54744125}" type="pres">
      <dgm:prSet presAssocID="{E0EF4E2B-915A-4B66-9F2D-57BED7CDC643}" presName="arrow" presStyleLbl="bgShp" presStyleIdx="0" presStyleCnt="1"/>
      <dgm:spPr/>
    </dgm:pt>
    <dgm:pt modelId="{58499270-9B48-4410-91D3-D1CE86A301F3}" type="pres">
      <dgm:prSet presAssocID="{E0EF4E2B-915A-4B66-9F2D-57BED7CDC643}" presName="arrowDiagram3" presStyleCnt="0"/>
      <dgm:spPr/>
    </dgm:pt>
    <dgm:pt modelId="{2D69C45C-04F1-4B09-8D68-6C4ECDB2810D}" type="pres">
      <dgm:prSet presAssocID="{A331F84C-8886-4475-977D-E1E088384259}" presName="bullet3a" presStyleLbl="node1" presStyleIdx="0" presStyleCnt="3"/>
      <dgm:spPr/>
    </dgm:pt>
    <dgm:pt modelId="{15C124E7-CCFE-4C70-B479-68BB66E63C8C}" type="pres">
      <dgm:prSet presAssocID="{A331F84C-8886-4475-977D-E1E088384259}" presName="textBox3a" presStyleLbl="revTx" presStyleIdx="0" presStyleCnt="3">
        <dgm:presLayoutVars>
          <dgm:bulletEnabled val="1"/>
        </dgm:presLayoutVars>
      </dgm:prSet>
      <dgm:spPr/>
    </dgm:pt>
    <dgm:pt modelId="{CD56F2E4-121B-4302-B84F-D126E8A726A4}" type="pres">
      <dgm:prSet presAssocID="{3FDDF190-5304-498D-856B-E76A485B2B3E}" presName="bullet3b" presStyleLbl="node1" presStyleIdx="1" presStyleCnt="3"/>
      <dgm:spPr/>
    </dgm:pt>
    <dgm:pt modelId="{792F6F80-6E8C-4CA3-9F74-3498AB0E213B}" type="pres">
      <dgm:prSet presAssocID="{3FDDF190-5304-498D-856B-E76A485B2B3E}" presName="textBox3b" presStyleLbl="revTx" presStyleIdx="1" presStyleCnt="3">
        <dgm:presLayoutVars>
          <dgm:bulletEnabled val="1"/>
        </dgm:presLayoutVars>
      </dgm:prSet>
      <dgm:spPr/>
    </dgm:pt>
    <dgm:pt modelId="{819D549F-18D3-45F2-91A2-6A90DCB85D8B}" type="pres">
      <dgm:prSet presAssocID="{D177687F-05D8-40B8-BA81-DEB8046D358B}" presName="bullet3c" presStyleLbl="node1" presStyleIdx="2" presStyleCnt="3"/>
      <dgm:spPr/>
    </dgm:pt>
    <dgm:pt modelId="{966F25D3-C3B3-423C-9E5A-CD0B8E047E65}" type="pres">
      <dgm:prSet presAssocID="{D177687F-05D8-40B8-BA81-DEB8046D358B}" presName="textBox3c" presStyleLbl="revTx" presStyleIdx="2" presStyleCnt="3">
        <dgm:presLayoutVars>
          <dgm:bulletEnabled val="1"/>
        </dgm:presLayoutVars>
      </dgm:prSet>
      <dgm:spPr/>
    </dgm:pt>
  </dgm:ptLst>
  <dgm:cxnLst>
    <dgm:cxn modelId="{C32B0A32-D174-42C1-BE5A-CDD24B3BADB0}" type="presOf" srcId="{3FDDF190-5304-498D-856B-E76A485B2B3E}" destId="{792F6F80-6E8C-4CA3-9F74-3498AB0E213B}" srcOrd="0" destOrd="0" presId="urn:microsoft.com/office/officeart/2005/8/layout/arrow2"/>
    <dgm:cxn modelId="{9F31437C-3AB7-4F6C-9D1E-23B2A60924D5}" type="presOf" srcId="{E0EF4E2B-915A-4B66-9F2D-57BED7CDC643}" destId="{2136F8E4-12BC-499B-90AF-72E88CB3F98F}" srcOrd="0" destOrd="0" presId="urn:microsoft.com/office/officeart/2005/8/layout/arrow2"/>
    <dgm:cxn modelId="{58455988-B9F6-42B3-8EFF-8D5CA866C889}" srcId="{E0EF4E2B-915A-4B66-9F2D-57BED7CDC643}" destId="{D177687F-05D8-40B8-BA81-DEB8046D358B}" srcOrd="2" destOrd="0" parTransId="{72542628-8553-47D8-8A42-B2FE682E422E}" sibTransId="{BF7D2291-6D49-4E1D-A1C5-F8EFED2B7697}"/>
    <dgm:cxn modelId="{330D65B5-9E1A-4285-A2CE-709E2FF924E1}" type="presOf" srcId="{D177687F-05D8-40B8-BA81-DEB8046D358B}" destId="{966F25D3-C3B3-423C-9E5A-CD0B8E047E65}" srcOrd="0" destOrd="0" presId="urn:microsoft.com/office/officeart/2005/8/layout/arrow2"/>
    <dgm:cxn modelId="{C716DBD3-63C9-4875-B352-2FD7233BE224}" srcId="{E0EF4E2B-915A-4B66-9F2D-57BED7CDC643}" destId="{3FDDF190-5304-498D-856B-E76A485B2B3E}" srcOrd="1" destOrd="0" parTransId="{089D15DC-4183-48EC-B11E-C9C431BBE6A5}" sibTransId="{C6FAFAA7-D5F5-4B7E-884B-66E290C60969}"/>
    <dgm:cxn modelId="{DAB0B7F0-859E-4302-BB82-D44DF4FB6665}" srcId="{E0EF4E2B-915A-4B66-9F2D-57BED7CDC643}" destId="{A331F84C-8886-4475-977D-E1E088384259}" srcOrd="0" destOrd="0" parTransId="{75E6121F-9956-442F-A6DB-61C4E228B864}" sibTransId="{071A0AF7-527D-4B8B-9E54-B8A1CEB2299A}"/>
    <dgm:cxn modelId="{F532AFF6-D7CB-4186-B6E8-551E11ADA7D6}" type="presOf" srcId="{A331F84C-8886-4475-977D-E1E088384259}" destId="{15C124E7-CCFE-4C70-B479-68BB66E63C8C}" srcOrd="0" destOrd="0" presId="urn:microsoft.com/office/officeart/2005/8/layout/arrow2"/>
    <dgm:cxn modelId="{B7C7B949-A42E-40B4-9FE8-821D7A220A4E}" type="presParOf" srcId="{2136F8E4-12BC-499B-90AF-72E88CB3F98F}" destId="{7E2ACAB4-04AD-418A-9C64-14FE54744125}" srcOrd="0" destOrd="0" presId="urn:microsoft.com/office/officeart/2005/8/layout/arrow2"/>
    <dgm:cxn modelId="{4874AEF5-4018-452E-A007-0EDD1287E7D9}" type="presParOf" srcId="{2136F8E4-12BC-499B-90AF-72E88CB3F98F}" destId="{58499270-9B48-4410-91D3-D1CE86A301F3}" srcOrd="1" destOrd="0" presId="urn:microsoft.com/office/officeart/2005/8/layout/arrow2"/>
    <dgm:cxn modelId="{3D59842A-DFFD-47FA-81BC-E7AF36F66C09}" type="presParOf" srcId="{58499270-9B48-4410-91D3-D1CE86A301F3}" destId="{2D69C45C-04F1-4B09-8D68-6C4ECDB2810D}" srcOrd="0" destOrd="0" presId="urn:microsoft.com/office/officeart/2005/8/layout/arrow2"/>
    <dgm:cxn modelId="{1CB1798B-8EAB-43DC-91F1-F7FD5E328185}" type="presParOf" srcId="{58499270-9B48-4410-91D3-D1CE86A301F3}" destId="{15C124E7-CCFE-4C70-B479-68BB66E63C8C}" srcOrd="1" destOrd="0" presId="urn:microsoft.com/office/officeart/2005/8/layout/arrow2"/>
    <dgm:cxn modelId="{7812F79C-563B-4E61-B2DB-8B7D32FAF863}" type="presParOf" srcId="{58499270-9B48-4410-91D3-D1CE86A301F3}" destId="{CD56F2E4-121B-4302-B84F-D126E8A726A4}" srcOrd="2" destOrd="0" presId="urn:microsoft.com/office/officeart/2005/8/layout/arrow2"/>
    <dgm:cxn modelId="{FBB324A3-AA61-4A0B-9259-CE2EB1729621}" type="presParOf" srcId="{58499270-9B48-4410-91D3-D1CE86A301F3}" destId="{792F6F80-6E8C-4CA3-9F74-3498AB0E213B}" srcOrd="3" destOrd="0" presId="urn:microsoft.com/office/officeart/2005/8/layout/arrow2"/>
    <dgm:cxn modelId="{30D69DB1-77EA-4D49-8C04-25E68EC071F4}" type="presParOf" srcId="{58499270-9B48-4410-91D3-D1CE86A301F3}" destId="{819D549F-18D3-45F2-91A2-6A90DCB85D8B}" srcOrd="4" destOrd="0" presId="urn:microsoft.com/office/officeart/2005/8/layout/arrow2"/>
    <dgm:cxn modelId="{C350C76F-C449-4597-A3DB-5CF14CB196B6}" type="presParOf" srcId="{58499270-9B48-4410-91D3-D1CE86A301F3}" destId="{966F25D3-C3B3-423C-9E5A-CD0B8E047E65}" srcOrd="5" destOrd="0" presId="urn:microsoft.com/office/officeart/2005/8/layout/arrow2"/>
  </dgm:cxnLst>
  <dgm:bg>
    <a:noFill/>
  </dgm:bg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26FE38F-3395-4C7A-8257-BB6118E7FA14}">
      <dsp:nvSpPr>
        <dsp:cNvPr id="0" name=""/>
        <dsp:cNvSpPr/>
      </dsp:nvSpPr>
      <dsp:spPr>
        <a:xfrm>
          <a:off x="3364992" y="2177"/>
          <a:ext cx="3785616" cy="1047465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Arial" panose="020B0604020202020204"/>
            </a:rPr>
            <a:t>Share GRTC Case Study of Transit Stop Improvement Prioritization</a:t>
          </a:r>
        </a:p>
      </dsp:txBody>
      <dsp:txXfrm>
        <a:off x="3416125" y="53310"/>
        <a:ext cx="3683350" cy="945199"/>
      </dsp:txXfrm>
    </dsp:sp>
    <dsp:sp modelId="{ECEFF1EC-BAFF-489E-978E-472CF35BF8D1}">
      <dsp:nvSpPr>
        <dsp:cNvPr id="0" name=""/>
        <dsp:cNvSpPr/>
      </dsp:nvSpPr>
      <dsp:spPr>
        <a:xfrm>
          <a:off x="3364992" y="1102016"/>
          <a:ext cx="3785616" cy="1047465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3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Arial" panose="020B0604020202020204"/>
            </a:rPr>
            <a:t>Detail the approval process for shelters on State ROW</a:t>
          </a:r>
          <a:endParaRPr lang="en-US" sz="2100" kern="1200"/>
        </a:p>
      </dsp:txBody>
      <dsp:txXfrm>
        <a:off x="3416125" y="1153149"/>
        <a:ext cx="3683350" cy="945199"/>
      </dsp:txXfrm>
    </dsp:sp>
    <dsp:sp modelId="{7FD399C7-33E7-4744-9DF0-02BFB8EB20FF}">
      <dsp:nvSpPr>
        <dsp:cNvPr id="0" name=""/>
        <dsp:cNvSpPr/>
      </dsp:nvSpPr>
      <dsp:spPr>
        <a:xfrm>
          <a:off x="3364992" y="2201855"/>
          <a:ext cx="3785616" cy="1047465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4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Arial" panose="020B0604020202020204"/>
            </a:rPr>
            <a:t>Define Design Considerations for Shelters</a:t>
          </a:r>
        </a:p>
      </dsp:txBody>
      <dsp:txXfrm>
        <a:off x="3416125" y="2252988"/>
        <a:ext cx="3683350" cy="945199"/>
      </dsp:txXfrm>
    </dsp:sp>
    <dsp:sp modelId="{60EFA561-25D9-4C0B-930B-4B6254134893}">
      <dsp:nvSpPr>
        <dsp:cNvPr id="0" name=""/>
        <dsp:cNvSpPr/>
      </dsp:nvSpPr>
      <dsp:spPr>
        <a:xfrm>
          <a:off x="3364992" y="3301694"/>
          <a:ext cx="3785616" cy="1047465"/>
        </a:xfrm>
        <a:prstGeom prst="roundRect">
          <a:avLst/>
        </a:prstGeom>
        <a:gradFill rotWithShape="0">
          <a:gsLst>
            <a:gs pos="0">
              <a:schemeClr val="accent5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5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5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80010" tIns="40005" rIns="80010" bIns="40005" numCol="1" spcCol="1270" anchor="ctr" anchorCtr="0">
          <a:noAutofit/>
        </a:bodyPr>
        <a:lstStyle/>
        <a:p>
          <a:pPr marL="0" lvl="0" indent="0" algn="ctr" defTabSz="9334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>
              <a:latin typeface="Arial" panose="020B0604020202020204"/>
            </a:rPr>
            <a:t>Identify Funding Sources</a:t>
          </a:r>
        </a:p>
      </dsp:txBody>
      <dsp:txXfrm>
        <a:off x="3416125" y="3352827"/>
        <a:ext cx="3683350" cy="945199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66B9BC9-F28B-41EB-84BF-102951707FFE}">
      <dsp:nvSpPr>
        <dsp:cNvPr id="0" name=""/>
        <dsp:cNvSpPr/>
      </dsp:nvSpPr>
      <dsp:spPr>
        <a:xfrm>
          <a:off x="2254" y="2771348"/>
          <a:ext cx="1271599" cy="635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Arial" panose="020B0604020202020204"/>
            </a:rPr>
            <a:t>Identify Stops for Improvement</a:t>
          </a:r>
          <a:endParaRPr lang="en-US" sz="1300" kern="1200"/>
        </a:p>
      </dsp:txBody>
      <dsp:txXfrm>
        <a:off x="20876" y="2789970"/>
        <a:ext cx="1234355" cy="598555"/>
      </dsp:txXfrm>
    </dsp:sp>
    <dsp:sp modelId="{A737AE55-7516-4B1A-B949-169880B17D3E}">
      <dsp:nvSpPr>
        <dsp:cNvPr id="0" name=""/>
        <dsp:cNvSpPr/>
      </dsp:nvSpPr>
      <dsp:spPr>
        <a:xfrm>
          <a:off x="1273854" y="3079987"/>
          <a:ext cx="508639" cy="18522"/>
        </a:xfrm>
        <a:custGeom>
          <a:avLst/>
          <a:gdLst/>
          <a:ahLst/>
          <a:cxnLst/>
          <a:rect l="0" t="0" r="0" b="0"/>
          <a:pathLst>
            <a:path>
              <a:moveTo>
                <a:pt x="0" y="9261"/>
              </a:moveTo>
              <a:lnTo>
                <a:pt x="508639" y="9261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515458" y="3076532"/>
        <a:ext cx="25431" cy="25431"/>
      </dsp:txXfrm>
    </dsp:sp>
    <dsp:sp modelId="{CAD9E2D0-91D3-40BF-ABF9-86EF704C6620}">
      <dsp:nvSpPr>
        <dsp:cNvPr id="0" name=""/>
        <dsp:cNvSpPr/>
      </dsp:nvSpPr>
      <dsp:spPr>
        <a:xfrm>
          <a:off x="1782494" y="2771348"/>
          <a:ext cx="1271599" cy="635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Arial" panose="020B0604020202020204"/>
            </a:rPr>
            <a:t>Determine ROW Owner</a:t>
          </a:r>
          <a:endParaRPr lang="en-US" sz="1300" kern="1200"/>
        </a:p>
      </dsp:txBody>
      <dsp:txXfrm>
        <a:off x="1801116" y="2789970"/>
        <a:ext cx="1234355" cy="598555"/>
      </dsp:txXfrm>
    </dsp:sp>
    <dsp:sp modelId="{B57B0906-AE27-458E-A8DE-F4D860EE84BF}">
      <dsp:nvSpPr>
        <dsp:cNvPr id="0" name=""/>
        <dsp:cNvSpPr/>
      </dsp:nvSpPr>
      <dsp:spPr>
        <a:xfrm>
          <a:off x="3054094" y="3079987"/>
          <a:ext cx="508639" cy="18522"/>
        </a:xfrm>
        <a:custGeom>
          <a:avLst/>
          <a:gdLst/>
          <a:ahLst/>
          <a:cxnLst/>
          <a:rect l="0" t="0" r="0" b="0"/>
          <a:pathLst>
            <a:path>
              <a:moveTo>
                <a:pt x="0" y="9261"/>
              </a:moveTo>
              <a:lnTo>
                <a:pt x="508639" y="926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295698" y="3076532"/>
        <a:ext cx="25431" cy="25431"/>
      </dsp:txXfrm>
    </dsp:sp>
    <dsp:sp modelId="{0B137006-5C66-40D1-88A7-AE0A87C6C837}">
      <dsp:nvSpPr>
        <dsp:cNvPr id="0" name=""/>
        <dsp:cNvSpPr/>
      </dsp:nvSpPr>
      <dsp:spPr>
        <a:xfrm>
          <a:off x="3562734" y="2771348"/>
          <a:ext cx="1271599" cy="635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Arial" panose="020B0604020202020204"/>
            </a:rPr>
            <a:t>Design Project</a:t>
          </a:r>
        </a:p>
      </dsp:txBody>
      <dsp:txXfrm>
        <a:off x="3581356" y="2789970"/>
        <a:ext cx="1234355" cy="598555"/>
      </dsp:txXfrm>
    </dsp:sp>
    <dsp:sp modelId="{29D44F8B-22F9-421F-8522-E09CE71F1D62}">
      <dsp:nvSpPr>
        <dsp:cNvPr id="0" name=""/>
        <dsp:cNvSpPr/>
      </dsp:nvSpPr>
      <dsp:spPr>
        <a:xfrm>
          <a:off x="4834334" y="3079987"/>
          <a:ext cx="508639" cy="18522"/>
        </a:xfrm>
        <a:custGeom>
          <a:avLst/>
          <a:gdLst/>
          <a:ahLst/>
          <a:cxnLst/>
          <a:rect l="0" t="0" r="0" b="0"/>
          <a:pathLst>
            <a:path>
              <a:moveTo>
                <a:pt x="0" y="9261"/>
              </a:moveTo>
              <a:lnTo>
                <a:pt x="508639" y="926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075938" y="3076532"/>
        <a:ext cx="25431" cy="25431"/>
      </dsp:txXfrm>
    </dsp:sp>
    <dsp:sp modelId="{D0B53AD4-D731-419D-90B5-74B4AE1CB6A8}">
      <dsp:nvSpPr>
        <dsp:cNvPr id="0" name=""/>
        <dsp:cNvSpPr/>
      </dsp:nvSpPr>
      <dsp:spPr>
        <a:xfrm>
          <a:off x="5342973" y="2771348"/>
          <a:ext cx="1271599" cy="635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Arial" panose="020B0604020202020204"/>
            </a:rPr>
            <a:t>Obtain Permits</a:t>
          </a:r>
          <a:endParaRPr lang="en-US" sz="1300" kern="1200"/>
        </a:p>
      </dsp:txBody>
      <dsp:txXfrm>
        <a:off x="5361595" y="2789970"/>
        <a:ext cx="1234355" cy="598555"/>
      </dsp:txXfrm>
    </dsp:sp>
    <dsp:sp modelId="{958E35CD-5319-48EF-8914-9C4C98DF94E3}">
      <dsp:nvSpPr>
        <dsp:cNvPr id="0" name=""/>
        <dsp:cNvSpPr/>
      </dsp:nvSpPr>
      <dsp:spPr>
        <a:xfrm>
          <a:off x="6614573" y="3079987"/>
          <a:ext cx="508639" cy="18522"/>
        </a:xfrm>
        <a:custGeom>
          <a:avLst/>
          <a:gdLst/>
          <a:ahLst/>
          <a:cxnLst/>
          <a:rect l="0" t="0" r="0" b="0"/>
          <a:pathLst>
            <a:path>
              <a:moveTo>
                <a:pt x="0" y="9261"/>
              </a:moveTo>
              <a:lnTo>
                <a:pt x="508639" y="926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6856177" y="3076532"/>
        <a:ext cx="25431" cy="25431"/>
      </dsp:txXfrm>
    </dsp:sp>
    <dsp:sp modelId="{C042836B-FF18-4DD3-A8DE-6335C60D1785}">
      <dsp:nvSpPr>
        <dsp:cNvPr id="0" name=""/>
        <dsp:cNvSpPr/>
      </dsp:nvSpPr>
      <dsp:spPr>
        <a:xfrm>
          <a:off x="7123213" y="2771348"/>
          <a:ext cx="1271599" cy="635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Arial" panose="020B0604020202020204"/>
            </a:rPr>
            <a:t>Install Amenities</a:t>
          </a:r>
        </a:p>
      </dsp:txBody>
      <dsp:txXfrm>
        <a:off x="7141835" y="2789970"/>
        <a:ext cx="1234355" cy="598555"/>
      </dsp:txXfrm>
    </dsp:sp>
    <dsp:sp modelId="{8236FDF9-B534-41AF-8FB5-3177876049B8}">
      <dsp:nvSpPr>
        <dsp:cNvPr id="0" name=""/>
        <dsp:cNvSpPr/>
      </dsp:nvSpPr>
      <dsp:spPr>
        <a:xfrm>
          <a:off x="8394813" y="3079987"/>
          <a:ext cx="508639" cy="18522"/>
        </a:xfrm>
        <a:custGeom>
          <a:avLst/>
          <a:gdLst/>
          <a:ahLst/>
          <a:cxnLst/>
          <a:rect l="0" t="0" r="0" b="0"/>
          <a:pathLst>
            <a:path>
              <a:moveTo>
                <a:pt x="0" y="9261"/>
              </a:moveTo>
              <a:lnTo>
                <a:pt x="508639" y="9261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8636417" y="3076532"/>
        <a:ext cx="25431" cy="25431"/>
      </dsp:txXfrm>
    </dsp:sp>
    <dsp:sp modelId="{9D38D224-498C-4DEF-8952-E266F27A5822}">
      <dsp:nvSpPr>
        <dsp:cNvPr id="0" name=""/>
        <dsp:cNvSpPr/>
      </dsp:nvSpPr>
      <dsp:spPr>
        <a:xfrm>
          <a:off x="8903453" y="2771348"/>
          <a:ext cx="1271599" cy="63579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255" tIns="8255" rIns="8255" bIns="8255" numCol="1" spcCol="1270" anchor="ctr" anchorCtr="0">
          <a:noAutofit/>
        </a:bodyPr>
        <a:lstStyle/>
        <a:p>
          <a:pPr marL="0" lvl="0" indent="0" algn="ctr" defTabSz="5778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300" kern="1200">
              <a:latin typeface="Arial" panose="020B0604020202020204"/>
            </a:rPr>
            <a:t>Final Inspection &amp; Occupancy Permit</a:t>
          </a:r>
        </a:p>
      </dsp:txBody>
      <dsp:txXfrm>
        <a:off x="8922075" y="2789970"/>
        <a:ext cx="1234355" cy="59855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3962F0-CEAA-4296-9C53-0CD5B511D066}">
      <dsp:nvSpPr>
        <dsp:cNvPr id="0" name=""/>
        <dsp:cNvSpPr/>
      </dsp:nvSpPr>
      <dsp:spPr>
        <a:xfrm>
          <a:off x="6659" y="1812349"/>
          <a:ext cx="1453278" cy="7266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" panose="020B0604020202020204"/>
            </a:rPr>
            <a:t>Phase 1</a:t>
          </a:r>
          <a:endParaRPr lang="en-US" sz="1200" kern="1200"/>
        </a:p>
      </dsp:txBody>
      <dsp:txXfrm>
        <a:off x="27942" y="1833632"/>
        <a:ext cx="1410712" cy="684073"/>
      </dsp:txXfrm>
    </dsp:sp>
    <dsp:sp modelId="{A1879CC0-B031-45F7-8151-753C56A51F90}">
      <dsp:nvSpPr>
        <dsp:cNvPr id="0" name=""/>
        <dsp:cNvSpPr/>
      </dsp:nvSpPr>
      <dsp:spPr>
        <a:xfrm>
          <a:off x="1459938" y="2160639"/>
          <a:ext cx="581311" cy="30058"/>
        </a:xfrm>
        <a:custGeom>
          <a:avLst/>
          <a:gdLst/>
          <a:ahLst/>
          <a:cxnLst/>
          <a:rect l="0" t="0" r="0" b="0"/>
          <a:pathLst>
            <a:path>
              <a:moveTo>
                <a:pt x="0" y="15029"/>
              </a:moveTo>
              <a:lnTo>
                <a:pt x="581311" y="15029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1736061" y="2161136"/>
        <a:ext cx="29065" cy="29065"/>
      </dsp:txXfrm>
    </dsp:sp>
    <dsp:sp modelId="{1F0A354B-E51E-4A6C-A344-C53914E6A19F}">
      <dsp:nvSpPr>
        <dsp:cNvPr id="0" name=""/>
        <dsp:cNvSpPr/>
      </dsp:nvSpPr>
      <dsp:spPr>
        <a:xfrm>
          <a:off x="2041249" y="1812349"/>
          <a:ext cx="1453278" cy="7266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" panose="020B0604020202020204"/>
            </a:rPr>
            <a:t>Develop concept plans w/ shelter prototype drawings </a:t>
          </a:r>
          <a:endParaRPr lang="en-US" sz="1200" kern="1200"/>
        </a:p>
      </dsp:txBody>
      <dsp:txXfrm>
        <a:off x="2062532" y="1833632"/>
        <a:ext cx="1410712" cy="684073"/>
      </dsp:txXfrm>
    </dsp:sp>
    <dsp:sp modelId="{C584DBFB-6C04-4A41-9179-7B48E86883A7}">
      <dsp:nvSpPr>
        <dsp:cNvPr id="0" name=""/>
        <dsp:cNvSpPr/>
      </dsp:nvSpPr>
      <dsp:spPr>
        <a:xfrm rot="19457599">
          <a:off x="3427240" y="1951730"/>
          <a:ext cx="715887" cy="30058"/>
        </a:xfrm>
        <a:custGeom>
          <a:avLst/>
          <a:gdLst/>
          <a:ahLst/>
          <a:cxnLst/>
          <a:rect l="0" t="0" r="0" b="0"/>
          <a:pathLst>
            <a:path>
              <a:moveTo>
                <a:pt x="0" y="15029"/>
              </a:moveTo>
              <a:lnTo>
                <a:pt x="715887" y="1502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767287" y="1948862"/>
        <a:ext cx="35794" cy="35794"/>
      </dsp:txXfrm>
    </dsp:sp>
    <dsp:sp modelId="{D1334676-794E-4778-B25A-CCBB0EB47B3C}">
      <dsp:nvSpPr>
        <dsp:cNvPr id="0" name=""/>
        <dsp:cNvSpPr/>
      </dsp:nvSpPr>
      <dsp:spPr>
        <a:xfrm>
          <a:off x="4075840" y="1394531"/>
          <a:ext cx="1453278" cy="7266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" panose="020B0604020202020204"/>
            </a:rPr>
            <a:t>Obtain VDOT Land Use conditional approval for proposed locations</a:t>
          </a:r>
          <a:endParaRPr lang="en-US" sz="1200" kern="1200"/>
        </a:p>
      </dsp:txBody>
      <dsp:txXfrm>
        <a:off x="4097123" y="1415814"/>
        <a:ext cx="1410712" cy="684073"/>
      </dsp:txXfrm>
    </dsp:sp>
    <dsp:sp modelId="{DA4F582F-2098-48BE-8F18-3DBBD2B5C443}">
      <dsp:nvSpPr>
        <dsp:cNvPr id="0" name=""/>
        <dsp:cNvSpPr/>
      </dsp:nvSpPr>
      <dsp:spPr>
        <a:xfrm rot="2142401">
          <a:off x="3427240" y="2369548"/>
          <a:ext cx="715887" cy="30058"/>
        </a:xfrm>
        <a:custGeom>
          <a:avLst/>
          <a:gdLst/>
          <a:ahLst/>
          <a:cxnLst/>
          <a:rect l="0" t="0" r="0" b="0"/>
          <a:pathLst>
            <a:path>
              <a:moveTo>
                <a:pt x="0" y="15029"/>
              </a:moveTo>
              <a:lnTo>
                <a:pt x="715887" y="1502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767287" y="2366680"/>
        <a:ext cx="35794" cy="35794"/>
      </dsp:txXfrm>
    </dsp:sp>
    <dsp:sp modelId="{480653EC-86A6-42E7-9EE7-9D7B0800DCC5}">
      <dsp:nvSpPr>
        <dsp:cNvPr id="0" name=""/>
        <dsp:cNvSpPr/>
      </dsp:nvSpPr>
      <dsp:spPr>
        <a:xfrm>
          <a:off x="4075840" y="2230166"/>
          <a:ext cx="1453278" cy="7266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" panose="020B0604020202020204"/>
            </a:rPr>
            <a:t>Request 11-digit State Project Code from COFM</a:t>
          </a:r>
          <a:endParaRPr lang="en-US" sz="1200" kern="1200"/>
        </a:p>
      </dsp:txBody>
      <dsp:txXfrm>
        <a:off x="4097123" y="2251449"/>
        <a:ext cx="1410712" cy="684073"/>
      </dsp:txXfrm>
    </dsp:sp>
    <dsp:sp modelId="{AAB965DB-CB78-4F9A-87C9-90C3F26CC336}">
      <dsp:nvSpPr>
        <dsp:cNvPr id="0" name=""/>
        <dsp:cNvSpPr/>
      </dsp:nvSpPr>
      <dsp:spPr>
        <a:xfrm>
          <a:off x="5529119" y="2578457"/>
          <a:ext cx="581311" cy="30058"/>
        </a:xfrm>
        <a:custGeom>
          <a:avLst/>
          <a:gdLst/>
          <a:ahLst/>
          <a:cxnLst/>
          <a:rect l="0" t="0" r="0" b="0"/>
          <a:pathLst>
            <a:path>
              <a:moveTo>
                <a:pt x="0" y="15029"/>
              </a:moveTo>
              <a:lnTo>
                <a:pt x="581311" y="1502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5805242" y="2578953"/>
        <a:ext cx="29065" cy="29065"/>
      </dsp:txXfrm>
    </dsp:sp>
    <dsp:sp modelId="{3CD12611-FFCE-44E0-BC9B-A51FA82D7C48}">
      <dsp:nvSpPr>
        <dsp:cNvPr id="0" name=""/>
        <dsp:cNvSpPr/>
      </dsp:nvSpPr>
      <dsp:spPr>
        <a:xfrm>
          <a:off x="6110430" y="2230166"/>
          <a:ext cx="1453278" cy="7266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" panose="020B0604020202020204"/>
            </a:rPr>
            <a:t>Submit Plans to AARB for approval</a:t>
          </a:r>
        </a:p>
      </dsp:txBody>
      <dsp:txXfrm>
        <a:off x="6131713" y="2251449"/>
        <a:ext cx="1410712" cy="684073"/>
      </dsp:txXfrm>
    </dsp:sp>
    <dsp:sp modelId="{49D5F2BA-40B5-47D5-84F6-A368B702C846}">
      <dsp:nvSpPr>
        <dsp:cNvPr id="0" name=""/>
        <dsp:cNvSpPr/>
      </dsp:nvSpPr>
      <dsp:spPr>
        <a:xfrm>
          <a:off x="7563709" y="2578457"/>
          <a:ext cx="581311" cy="30058"/>
        </a:xfrm>
        <a:custGeom>
          <a:avLst/>
          <a:gdLst/>
          <a:ahLst/>
          <a:cxnLst/>
          <a:rect l="0" t="0" r="0" b="0"/>
          <a:pathLst>
            <a:path>
              <a:moveTo>
                <a:pt x="0" y="15029"/>
              </a:moveTo>
              <a:lnTo>
                <a:pt x="581311" y="1502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839832" y="2578953"/>
        <a:ext cx="29065" cy="29065"/>
      </dsp:txXfrm>
    </dsp:sp>
    <dsp:sp modelId="{FFDF12C2-0E45-4F79-BE90-6B0A9A971795}">
      <dsp:nvSpPr>
        <dsp:cNvPr id="0" name=""/>
        <dsp:cNvSpPr/>
      </dsp:nvSpPr>
      <dsp:spPr>
        <a:xfrm>
          <a:off x="8145021" y="2230166"/>
          <a:ext cx="1453278" cy="7266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" panose="020B0604020202020204"/>
            </a:rPr>
            <a:t>Submit Plans to COFM/DEB for review and approval</a:t>
          </a:r>
        </a:p>
      </dsp:txBody>
      <dsp:txXfrm>
        <a:off x="8166304" y="2251449"/>
        <a:ext cx="1410712" cy="684073"/>
      </dsp:txXfrm>
    </dsp:sp>
    <dsp:sp modelId="{A8EB99EB-D809-4E9C-BBFE-D7A6D0304AA3}">
      <dsp:nvSpPr>
        <dsp:cNvPr id="0" name=""/>
        <dsp:cNvSpPr/>
      </dsp:nvSpPr>
      <dsp:spPr>
        <a:xfrm>
          <a:off x="9598300" y="2578457"/>
          <a:ext cx="581311" cy="30058"/>
        </a:xfrm>
        <a:custGeom>
          <a:avLst/>
          <a:gdLst/>
          <a:ahLst/>
          <a:cxnLst/>
          <a:rect l="0" t="0" r="0" b="0"/>
          <a:pathLst>
            <a:path>
              <a:moveTo>
                <a:pt x="0" y="15029"/>
              </a:moveTo>
              <a:lnTo>
                <a:pt x="581311" y="15029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9874423" y="2578953"/>
        <a:ext cx="29065" cy="29065"/>
      </dsp:txXfrm>
    </dsp:sp>
    <dsp:sp modelId="{DD180485-9BC4-4F86-9199-19AC495689BA}">
      <dsp:nvSpPr>
        <dsp:cNvPr id="0" name=""/>
        <dsp:cNvSpPr/>
      </dsp:nvSpPr>
      <dsp:spPr>
        <a:xfrm>
          <a:off x="10179611" y="2230166"/>
          <a:ext cx="1453278" cy="726639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" tIns="7620" rIns="7620" bIns="7620" numCol="1" spcCol="1270" anchor="ctr" anchorCtr="0">
          <a:noAutofit/>
        </a:bodyPr>
        <a:lstStyle/>
        <a:p>
          <a:pPr marL="0" lvl="0" indent="0" algn="ctr" defTabSz="5334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kern="1200">
              <a:latin typeface="Arial" panose="020B0604020202020204"/>
            </a:rPr>
            <a:t>DEB/COFM will issue CO-17 Building Permit for Construction</a:t>
          </a:r>
        </a:p>
      </dsp:txBody>
      <dsp:txXfrm>
        <a:off x="10200894" y="2251449"/>
        <a:ext cx="1410712" cy="68407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53962F0-CEAA-4296-9C53-0CD5B511D066}">
      <dsp:nvSpPr>
        <dsp:cNvPr id="0" name=""/>
        <dsp:cNvSpPr/>
      </dsp:nvSpPr>
      <dsp:spPr>
        <a:xfrm>
          <a:off x="285" y="974297"/>
          <a:ext cx="1763481" cy="8817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" panose="020B0604020202020204"/>
            </a:rPr>
            <a:t>Phase 2</a:t>
          </a:r>
          <a:endParaRPr lang="en-US" sz="1000" kern="1200" dirty="0"/>
        </a:p>
      </dsp:txBody>
      <dsp:txXfrm>
        <a:off x="26110" y="1000122"/>
        <a:ext cx="1711831" cy="830090"/>
      </dsp:txXfrm>
    </dsp:sp>
    <dsp:sp modelId="{A1879CC0-B031-45F7-8151-753C56A51F90}">
      <dsp:nvSpPr>
        <dsp:cNvPr id="0" name=""/>
        <dsp:cNvSpPr/>
      </dsp:nvSpPr>
      <dsp:spPr>
        <a:xfrm>
          <a:off x="1763767" y="1396930"/>
          <a:ext cx="705392" cy="36474"/>
        </a:xfrm>
        <a:custGeom>
          <a:avLst/>
          <a:gdLst/>
          <a:ahLst/>
          <a:cxnLst/>
          <a:rect l="0" t="0" r="0" b="0"/>
          <a:pathLst>
            <a:path>
              <a:moveTo>
                <a:pt x="0" y="18237"/>
              </a:moveTo>
              <a:lnTo>
                <a:pt x="705392" y="1823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098828" y="1397532"/>
        <a:ext cx="35269" cy="35269"/>
      </dsp:txXfrm>
    </dsp:sp>
    <dsp:sp modelId="{1F0A354B-E51E-4A6C-A344-C53914E6A19F}">
      <dsp:nvSpPr>
        <dsp:cNvPr id="0" name=""/>
        <dsp:cNvSpPr/>
      </dsp:nvSpPr>
      <dsp:spPr>
        <a:xfrm>
          <a:off x="2469159" y="974297"/>
          <a:ext cx="1763481" cy="8817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" panose="020B0604020202020204"/>
            </a:rPr>
            <a:t>Finalize Design Package including designs at each site location </a:t>
          </a:r>
          <a:endParaRPr lang="en-US" sz="1000" kern="1200" dirty="0"/>
        </a:p>
      </dsp:txBody>
      <dsp:txXfrm>
        <a:off x="2494984" y="1000122"/>
        <a:ext cx="1711831" cy="830090"/>
      </dsp:txXfrm>
    </dsp:sp>
    <dsp:sp modelId="{C584DBFB-6C04-4A41-9179-7B48E86883A7}">
      <dsp:nvSpPr>
        <dsp:cNvPr id="0" name=""/>
        <dsp:cNvSpPr/>
      </dsp:nvSpPr>
      <dsp:spPr>
        <a:xfrm rot="19457599">
          <a:off x="4150990" y="1143429"/>
          <a:ext cx="868693" cy="36474"/>
        </a:xfrm>
        <a:custGeom>
          <a:avLst/>
          <a:gdLst/>
          <a:ahLst/>
          <a:cxnLst/>
          <a:rect l="0" t="0" r="0" b="0"/>
          <a:pathLst>
            <a:path>
              <a:moveTo>
                <a:pt x="0" y="18237"/>
              </a:moveTo>
              <a:lnTo>
                <a:pt x="868693" y="182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563620" y="1139949"/>
        <a:ext cx="43434" cy="43434"/>
      </dsp:txXfrm>
    </dsp:sp>
    <dsp:sp modelId="{D1334676-794E-4778-B25A-CCBB0EB47B3C}">
      <dsp:nvSpPr>
        <dsp:cNvPr id="0" name=""/>
        <dsp:cNvSpPr/>
      </dsp:nvSpPr>
      <dsp:spPr>
        <a:xfrm>
          <a:off x="4938034" y="467296"/>
          <a:ext cx="1763481" cy="8817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" panose="020B0604020202020204"/>
            </a:rPr>
            <a:t>Submit full project package &amp; VDOT's conditional approval to COFM for review</a:t>
          </a:r>
          <a:endParaRPr lang="en-US" sz="1000" kern="1200" dirty="0"/>
        </a:p>
      </dsp:txBody>
      <dsp:txXfrm>
        <a:off x="4963859" y="493121"/>
        <a:ext cx="1711831" cy="830090"/>
      </dsp:txXfrm>
    </dsp:sp>
    <dsp:sp modelId="{DA4F582F-2098-48BE-8F18-3DBBD2B5C443}">
      <dsp:nvSpPr>
        <dsp:cNvPr id="0" name=""/>
        <dsp:cNvSpPr/>
      </dsp:nvSpPr>
      <dsp:spPr>
        <a:xfrm rot="2142401">
          <a:off x="4150990" y="1650430"/>
          <a:ext cx="868693" cy="36474"/>
        </a:xfrm>
        <a:custGeom>
          <a:avLst/>
          <a:gdLst/>
          <a:ahLst/>
          <a:cxnLst/>
          <a:rect l="0" t="0" r="0" b="0"/>
          <a:pathLst>
            <a:path>
              <a:moveTo>
                <a:pt x="0" y="18237"/>
              </a:moveTo>
              <a:lnTo>
                <a:pt x="868693" y="182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563620" y="1646950"/>
        <a:ext cx="43434" cy="43434"/>
      </dsp:txXfrm>
    </dsp:sp>
    <dsp:sp modelId="{480653EC-86A6-42E7-9EE7-9D7B0800DCC5}">
      <dsp:nvSpPr>
        <dsp:cNvPr id="0" name=""/>
        <dsp:cNvSpPr/>
      </dsp:nvSpPr>
      <dsp:spPr>
        <a:xfrm>
          <a:off x="4938034" y="1481298"/>
          <a:ext cx="1763481" cy="8817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" panose="020B0604020202020204"/>
            </a:rPr>
            <a:t>COFM will issue the VDOT Annual Permit Authority Site Adaption Project Permit and notify DRPT &amp; VDOT</a:t>
          </a:r>
          <a:endParaRPr lang="en-US" sz="1000" kern="1200" dirty="0"/>
        </a:p>
      </dsp:txBody>
      <dsp:txXfrm>
        <a:off x="4963859" y="1507123"/>
        <a:ext cx="1711831" cy="830090"/>
      </dsp:txXfrm>
    </dsp:sp>
    <dsp:sp modelId="{B26B05F2-DFC8-44FC-A5E6-C0530226483A}">
      <dsp:nvSpPr>
        <dsp:cNvPr id="0" name=""/>
        <dsp:cNvSpPr/>
      </dsp:nvSpPr>
      <dsp:spPr>
        <a:xfrm>
          <a:off x="285" y="1988299"/>
          <a:ext cx="1763481" cy="8817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" panose="020B0604020202020204"/>
            </a:rPr>
            <a:t>Phase 3</a:t>
          </a:r>
        </a:p>
      </dsp:txBody>
      <dsp:txXfrm>
        <a:off x="26110" y="2014124"/>
        <a:ext cx="1711831" cy="830090"/>
      </dsp:txXfrm>
    </dsp:sp>
    <dsp:sp modelId="{49D5F2BA-40B5-47D5-84F6-A368B702C846}">
      <dsp:nvSpPr>
        <dsp:cNvPr id="0" name=""/>
        <dsp:cNvSpPr/>
      </dsp:nvSpPr>
      <dsp:spPr>
        <a:xfrm>
          <a:off x="1763767" y="2410932"/>
          <a:ext cx="705392" cy="36474"/>
        </a:xfrm>
        <a:custGeom>
          <a:avLst/>
          <a:gdLst/>
          <a:ahLst/>
          <a:cxnLst/>
          <a:rect l="0" t="0" r="0" b="0"/>
          <a:pathLst>
            <a:path>
              <a:moveTo>
                <a:pt x="0" y="18237"/>
              </a:moveTo>
              <a:lnTo>
                <a:pt x="705392" y="1823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098828" y="2411534"/>
        <a:ext cx="35269" cy="35269"/>
      </dsp:txXfrm>
    </dsp:sp>
    <dsp:sp modelId="{FFDF12C2-0E45-4F79-BE90-6B0A9A971795}">
      <dsp:nvSpPr>
        <dsp:cNvPr id="0" name=""/>
        <dsp:cNvSpPr/>
      </dsp:nvSpPr>
      <dsp:spPr>
        <a:xfrm>
          <a:off x="2469159" y="1988299"/>
          <a:ext cx="1763481" cy="8817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" panose="020B0604020202020204"/>
            </a:rPr>
            <a:t>Submit VDOT LUP-A to local Land Use permitting office and obtain permit</a:t>
          </a:r>
        </a:p>
      </dsp:txBody>
      <dsp:txXfrm>
        <a:off x="2494984" y="2014124"/>
        <a:ext cx="1711831" cy="830090"/>
      </dsp:txXfrm>
    </dsp:sp>
    <dsp:sp modelId="{8D444010-8F81-40E3-B3C0-87A423459DE2}">
      <dsp:nvSpPr>
        <dsp:cNvPr id="0" name=""/>
        <dsp:cNvSpPr/>
      </dsp:nvSpPr>
      <dsp:spPr>
        <a:xfrm>
          <a:off x="285" y="3002301"/>
          <a:ext cx="1763481" cy="8817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" panose="020B0604020202020204"/>
            </a:rPr>
            <a:t>Phase 4</a:t>
          </a:r>
        </a:p>
      </dsp:txBody>
      <dsp:txXfrm>
        <a:off x="26110" y="3028126"/>
        <a:ext cx="1711831" cy="830090"/>
      </dsp:txXfrm>
    </dsp:sp>
    <dsp:sp modelId="{2B9CE355-2790-49E2-BB01-0CC758E92DA5}">
      <dsp:nvSpPr>
        <dsp:cNvPr id="0" name=""/>
        <dsp:cNvSpPr/>
      </dsp:nvSpPr>
      <dsp:spPr>
        <a:xfrm>
          <a:off x="1763767" y="3424934"/>
          <a:ext cx="705392" cy="36474"/>
        </a:xfrm>
        <a:custGeom>
          <a:avLst/>
          <a:gdLst/>
          <a:ahLst/>
          <a:cxnLst/>
          <a:rect l="0" t="0" r="0" b="0"/>
          <a:pathLst>
            <a:path>
              <a:moveTo>
                <a:pt x="0" y="18237"/>
              </a:moveTo>
              <a:lnTo>
                <a:pt x="705392" y="18237"/>
              </a:lnTo>
            </a:path>
          </a:pathLst>
        </a:custGeom>
        <a:noFill/>
        <a:ln w="12700" cap="flat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2098828" y="3425536"/>
        <a:ext cx="35269" cy="35269"/>
      </dsp:txXfrm>
    </dsp:sp>
    <dsp:sp modelId="{2E31724C-440B-4A31-B7E4-87F168B28DF5}">
      <dsp:nvSpPr>
        <dsp:cNvPr id="0" name=""/>
        <dsp:cNvSpPr/>
      </dsp:nvSpPr>
      <dsp:spPr>
        <a:xfrm>
          <a:off x="2469159" y="3002301"/>
          <a:ext cx="1763481" cy="8817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" panose="020B0604020202020204"/>
            </a:rPr>
            <a:t>Construct project in accordance with all conditions and requirements in CO-17, Site Adaption Permit, and Land Use Permit</a:t>
          </a:r>
        </a:p>
      </dsp:txBody>
      <dsp:txXfrm>
        <a:off x="2494984" y="3028126"/>
        <a:ext cx="1711831" cy="830090"/>
      </dsp:txXfrm>
    </dsp:sp>
    <dsp:sp modelId="{C291A3B5-2840-4BE5-9771-E1F09CC3351C}">
      <dsp:nvSpPr>
        <dsp:cNvPr id="0" name=""/>
        <dsp:cNvSpPr/>
      </dsp:nvSpPr>
      <dsp:spPr>
        <a:xfrm>
          <a:off x="4232641" y="3424934"/>
          <a:ext cx="705392" cy="36474"/>
        </a:xfrm>
        <a:custGeom>
          <a:avLst/>
          <a:gdLst/>
          <a:ahLst/>
          <a:cxnLst/>
          <a:rect l="0" t="0" r="0" b="0"/>
          <a:pathLst>
            <a:path>
              <a:moveTo>
                <a:pt x="0" y="18237"/>
              </a:moveTo>
              <a:lnTo>
                <a:pt x="705392" y="182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4567702" y="3425536"/>
        <a:ext cx="35269" cy="35269"/>
      </dsp:txXfrm>
    </dsp:sp>
    <dsp:sp modelId="{10CB2D7A-D6AD-4733-97DD-EAD52BBFE85D}">
      <dsp:nvSpPr>
        <dsp:cNvPr id="0" name=""/>
        <dsp:cNvSpPr/>
      </dsp:nvSpPr>
      <dsp:spPr>
        <a:xfrm>
          <a:off x="4938034" y="3002301"/>
          <a:ext cx="1763481" cy="8817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" panose="020B0604020202020204"/>
            </a:rPr>
            <a:t>Perform Final Inspection and submit a CO-13.1a Certificate to COFM</a:t>
          </a:r>
        </a:p>
      </dsp:txBody>
      <dsp:txXfrm>
        <a:off x="4963859" y="3028126"/>
        <a:ext cx="1711831" cy="830090"/>
      </dsp:txXfrm>
    </dsp:sp>
    <dsp:sp modelId="{70FE840F-6655-4B73-97A5-740D8BD73AFB}">
      <dsp:nvSpPr>
        <dsp:cNvPr id="0" name=""/>
        <dsp:cNvSpPr/>
      </dsp:nvSpPr>
      <dsp:spPr>
        <a:xfrm>
          <a:off x="6701515" y="3424934"/>
          <a:ext cx="705392" cy="36474"/>
        </a:xfrm>
        <a:custGeom>
          <a:avLst/>
          <a:gdLst/>
          <a:ahLst/>
          <a:cxnLst/>
          <a:rect l="0" t="0" r="0" b="0"/>
          <a:pathLst>
            <a:path>
              <a:moveTo>
                <a:pt x="0" y="18237"/>
              </a:moveTo>
              <a:lnTo>
                <a:pt x="705392" y="182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7036577" y="3425536"/>
        <a:ext cx="35269" cy="35269"/>
      </dsp:txXfrm>
    </dsp:sp>
    <dsp:sp modelId="{E30A2B5E-FFBB-47A2-B720-14B39F64F57B}">
      <dsp:nvSpPr>
        <dsp:cNvPr id="0" name=""/>
        <dsp:cNvSpPr/>
      </dsp:nvSpPr>
      <dsp:spPr>
        <a:xfrm>
          <a:off x="7406908" y="3002301"/>
          <a:ext cx="1763481" cy="8817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" panose="020B0604020202020204"/>
            </a:rPr>
            <a:t>COFM will apply to DEB for the CO-13.3 Certificate of Use and Occupancy</a:t>
          </a:r>
        </a:p>
      </dsp:txBody>
      <dsp:txXfrm>
        <a:off x="7432733" y="3028126"/>
        <a:ext cx="1711831" cy="830090"/>
      </dsp:txXfrm>
    </dsp:sp>
    <dsp:sp modelId="{31B9486D-D075-4EA3-AD38-D22E46F17624}">
      <dsp:nvSpPr>
        <dsp:cNvPr id="0" name=""/>
        <dsp:cNvSpPr/>
      </dsp:nvSpPr>
      <dsp:spPr>
        <a:xfrm>
          <a:off x="9170390" y="3424934"/>
          <a:ext cx="705392" cy="36474"/>
        </a:xfrm>
        <a:custGeom>
          <a:avLst/>
          <a:gdLst/>
          <a:ahLst/>
          <a:cxnLst/>
          <a:rect l="0" t="0" r="0" b="0"/>
          <a:pathLst>
            <a:path>
              <a:moveTo>
                <a:pt x="0" y="18237"/>
              </a:moveTo>
              <a:lnTo>
                <a:pt x="705392" y="18237"/>
              </a:lnTo>
            </a:path>
          </a:pathLst>
        </a:custGeom>
        <a:noFill/>
        <a:ln w="12700" cap="flat" cmpd="sng" algn="ctr">
          <a:solidFill>
            <a:schemeClr val="accent1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9505451" y="3425536"/>
        <a:ext cx="35269" cy="35269"/>
      </dsp:txXfrm>
    </dsp:sp>
    <dsp:sp modelId="{117E110F-2DF3-4F14-BE5B-0E28E819C8B6}">
      <dsp:nvSpPr>
        <dsp:cNvPr id="0" name=""/>
        <dsp:cNvSpPr/>
      </dsp:nvSpPr>
      <dsp:spPr>
        <a:xfrm>
          <a:off x="9875782" y="3002301"/>
          <a:ext cx="1763481" cy="881740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6350" tIns="6350" rIns="6350" bIns="6350" numCol="1" spcCol="1270" anchor="ctr" anchorCtr="0">
          <a:noAutofit/>
        </a:bodyPr>
        <a:lstStyle/>
        <a:p>
          <a:pPr marL="0" lvl="0" indent="0" algn="ctr" defTabSz="4445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000" kern="1200" dirty="0">
              <a:latin typeface="Arial" panose="020B0604020202020204"/>
            </a:rPr>
            <a:t>Notify local VDOT permitting office for final inspection and close out of permit</a:t>
          </a:r>
        </a:p>
      </dsp:txBody>
      <dsp:txXfrm>
        <a:off x="9901607" y="3028126"/>
        <a:ext cx="1711831" cy="83009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2ACAB4-04AD-418A-9C64-14FE54744125}">
      <dsp:nvSpPr>
        <dsp:cNvPr id="0" name=""/>
        <dsp:cNvSpPr/>
      </dsp:nvSpPr>
      <dsp:spPr>
        <a:xfrm>
          <a:off x="0" y="400049"/>
          <a:ext cx="4572000" cy="2857500"/>
        </a:xfrm>
        <a:prstGeom prst="swooshArrow">
          <a:avLst>
            <a:gd name="adj1" fmla="val 25000"/>
            <a:gd name="adj2" fmla="val 25000"/>
          </a:avLst>
        </a:prstGeom>
        <a:solidFill>
          <a:schemeClr val="accent1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D69C45C-04F1-4B09-8D68-6C4ECDB2810D}">
      <dsp:nvSpPr>
        <dsp:cNvPr id="0" name=""/>
        <dsp:cNvSpPr/>
      </dsp:nvSpPr>
      <dsp:spPr>
        <a:xfrm>
          <a:off x="580644" y="2372296"/>
          <a:ext cx="118872" cy="118872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5C124E7-CCFE-4C70-B479-68BB66E63C8C}">
      <dsp:nvSpPr>
        <dsp:cNvPr id="0" name=""/>
        <dsp:cNvSpPr/>
      </dsp:nvSpPr>
      <dsp:spPr>
        <a:xfrm>
          <a:off x="640080" y="2431732"/>
          <a:ext cx="1065276" cy="825817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2988" tIns="0" rIns="0" bIns="0" numCol="1" spcCol="1270" anchor="t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/>
            </a:rPr>
            <a:t>Benches &amp; Trash Cans</a:t>
          </a:r>
          <a:endParaRPr lang="en-US" sz="2000" kern="1200"/>
        </a:p>
      </dsp:txBody>
      <dsp:txXfrm>
        <a:off x="640080" y="2431732"/>
        <a:ext cx="1065276" cy="825817"/>
      </dsp:txXfrm>
    </dsp:sp>
    <dsp:sp modelId="{CD56F2E4-121B-4302-B84F-D126E8A726A4}">
      <dsp:nvSpPr>
        <dsp:cNvPr id="0" name=""/>
        <dsp:cNvSpPr/>
      </dsp:nvSpPr>
      <dsp:spPr>
        <a:xfrm>
          <a:off x="1629918" y="1595627"/>
          <a:ext cx="214884" cy="214884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92F6F80-6E8C-4CA3-9F74-3498AB0E213B}">
      <dsp:nvSpPr>
        <dsp:cNvPr id="0" name=""/>
        <dsp:cNvSpPr/>
      </dsp:nvSpPr>
      <dsp:spPr>
        <a:xfrm>
          <a:off x="1737360" y="1703069"/>
          <a:ext cx="1097280" cy="155448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13863" tIns="0" rIns="0" bIns="0" numCol="1" spcCol="1270" anchor="t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/>
            </a:rPr>
            <a:t>Landing Pads</a:t>
          </a:r>
          <a:endParaRPr lang="en-US" sz="2000" kern="1200"/>
        </a:p>
      </dsp:txBody>
      <dsp:txXfrm>
        <a:off x="1737360" y="1703069"/>
        <a:ext cx="1097280" cy="1554480"/>
      </dsp:txXfrm>
    </dsp:sp>
    <dsp:sp modelId="{819D549F-18D3-45F2-91A2-6A90DCB85D8B}">
      <dsp:nvSpPr>
        <dsp:cNvPr id="0" name=""/>
        <dsp:cNvSpPr/>
      </dsp:nvSpPr>
      <dsp:spPr>
        <a:xfrm>
          <a:off x="2891790" y="1122997"/>
          <a:ext cx="297180" cy="297180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66F25D3-C3B3-423C-9E5A-CD0B8E047E65}">
      <dsp:nvSpPr>
        <dsp:cNvPr id="0" name=""/>
        <dsp:cNvSpPr/>
      </dsp:nvSpPr>
      <dsp:spPr>
        <a:xfrm>
          <a:off x="3040380" y="1271587"/>
          <a:ext cx="1097280" cy="198596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57470" tIns="0" rIns="0" bIns="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kern="1200">
              <a:latin typeface="Arial" panose="020B0604020202020204"/>
            </a:rPr>
            <a:t>Shelters</a:t>
          </a:r>
          <a:endParaRPr lang="en-US" sz="2000" kern="1200"/>
        </a:p>
      </dsp:txBody>
      <dsp:txXfrm>
        <a:off x="3040380" y="1271587"/>
        <a:ext cx="1097280" cy="1985962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arrow2">
  <dgm:title val=""/>
  <dgm:desc val=""/>
  <dgm:catLst>
    <dgm:cat type="process" pri="23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arrowDiagram">
    <dgm:varLst>
      <dgm:chMax val="5"/>
      <dgm:dir/>
      <dgm:resizeHandles val="exact"/>
    </dgm:varLst>
    <dgm:alg type="composite">
      <dgm:param type="ar" val="1.6"/>
    </dgm:alg>
    <dgm:shape xmlns:r="http://schemas.openxmlformats.org/officeDocument/2006/relationships" r:blip="">
      <dgm:adjLst/>
    </dgm:shape>
    <dgm:presOf/>
    <dgm:constrLst>
      <dgm:constr type="l" for="ch" forName="arrow"/>
      <dgm:constr type="t" for="ch" forName="arrow"/>
      <dgm:constr type="w" for="ch" forName="arrow" refType="w"/>
      <dgm:constr type="h" for="ch" forName="arrow" refType="h"/>
      <dgm:constr type="ctrX" for="ch" forName="arrowDiagram1" refType="w" fact="0.5"/>
      <dgm:constr type="ctrY" for="ch" forName="arrowDiagram1" refType="h" fact="0.5"/>
      <dgm:constr type="w" for="ch" forName="arrowDiagram1" refType="w"/>
      <dgm:constr type="h" for="ch" forName="arrowDiagram1" refType="h"/>
      <dgm:constr type="ctrX" for="ch" forName="arrowDiagram2" refType="w" fact="0.5"/>
      <dgm:constr type="ctrY" for="ch" forName="arrowDiagram2" refType="h" fact="0.5"/>
      <dgm:constr type="w" for="ch" forName="arrowDiagram2" refType="w"/>
      <dgm:constr type="h" for="ch" forName="arrowDiagram2" refType="h"/>
      <dgm:constr type="ctrX" for="ch" forName="arrowDiagram3" refType="w" fact="0.5"/>
      <dgm:constr type="ctrY" for="ch" forName="arrowDiagram3" refType="h" fact="0.5"/>
      <dgm:constr type="w" for="ch" forName="arrowDiagram3" refType="w"/>
      <dgm:constr type="h" for="ch" forName="arrowDiagram3" refType="h"/>
      <dgm:constr type="ctrX" for="ch" forName="arrowDiagram4" refType="w" fact="0.5"/>
      <dgm:constr type="ctrY" for="ch" forName="arrowDiagram4" refType="h" fact="0.5"/>
      <dgm:constr type="w" for="ch" forName="arrowDiagram4" refType="w"/>
      <dgm:constr type="h" for="ch" forName="arrowDiagram4" refType="h"/>
      <dgm:constr type="ctrX" for="ch" forName="arrowDiagram5" refType="w" fact="0.5"/>
      <dgm:constr type="ctrY" for="ch" forName="arrowDiagram5" refType="h" fact="0.5"/>
      <dgm:constr type="w" for="ch" forName="arrowDiagram5" refType="w"/>
      <dgm:constr type="h" for="ch" forName="arrowDiagram5" refType="h"/>
    </dgm:constrLst>
    <dgm:ruleLst/>
    <dgm:choose name="Name0">
      <dgm:if name="Name1" axis="ch" ptType="node" func="cnt" op="gte" val="1">
        <dgm:layoutNode name="arrow" styleLbl="bgShp">
          <dgm:alg type="sp"/>
          <dgm:shape xmlns:r="http://schemas.openxmlformats.org/officeDocument/2006/relationships" type="swooshArrow" r:blip="">
            <dgm:adjLst>
              <dgm:adj idx="2" val="0.25"/>
            </dgm:adjLst>
          </dgm:shape>
          <dgm:presOf/>
          <dgm:constrLst/>
          <dgm:ruleLst/>
        </dgm:layoutNode>
        <dgm:choose name="Name2">
          <dgm:if name="Name3" axis="ch" ptType="node" func="cnt" op="lt" val="1"/>
          <dgm:if name="Name4" axis="ch" ptType="node" func="cnt" op="equ" val="1">
            <dgm:layoutNode name="arrowDiagram1">
              <dgm:varLst>
                <dgm:bulletEnabled val="1"/>
              </dgm:varLst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onstrLst>
                <dgm:constr type="ctrX" for="ch" forName="bullet1" refType="w" fact="0.8"/>
                <dgm:constr type="ctrY" for="ch" forName="bullet1" refType="h" fact="0.262"/>
                <dgm:constr type="w" for="ch" forName="bullet1" refType="w" fact="0.074"/>
                <dgm:constr type="h" for="ch" forName="bullet1" refType="w" refFor="ch" refForName="bullet1"/>
                <dgm:constr type="r" for="ch" forName="textBox1" refType="ctrX" refFor="ch" refForName="bullet1"/>
                <dgm:constr type="t" for="ch" forName="textBox1" refType="ctrY" refFor="ch" refForName="bullet1"/>
                <dgm:constr type="w" for="ch" forName="textBox1" refType="w" fact="0.4"/>
                <dgm:constr type="h" for="ch" forName="textBox1" refType="h" fact="0.738"/>
                <dgm:constr type="userA" refType="h" refFor="ch" refForName="bullet1" fact="0.53"/>
                <dgm:constr type="rMarg" for="ch" forName="textBox1" refType="userA" fact="2.834"/>
                <dgm:constr type="primFontSz" for="ch" ptType="node" op="equ" val="65"/>
              </dgm:constrLst>
              <dgm:ruleLst/>
              <dgm:forEach name="Name5" axis="ch" ptType="node" cnt="1">
                <dgm:layoutNode name="bullet1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1" styleLbl="revTx">
                  <dgm:varLst>
                    <dgm:bulletEnabled val="1"/>
                  </dgm:varLst>
                  <dgm:alg type="tx">
                    <dgm:param type="txAnchorVert" val="t"/>
                    <dgm:param type="parTxLTRAlign" val="r"/>
                    <dgm:param type="parTxRTLAlign" val="r"/>
                  </dgm:alg>
                  <dgm:shape xmlns:r="http://schemas.openxmlformats.org/officeDocument/2006/relationships" type="round2DiagRect" r:blip="">
                    <dgm:adjLst/>
                  </dgm:shape>
                  <dgm:presOf axis="desOrSelf" ptType="node"/>
                  <dgm:constrLst>
                    <dgm:constr type="lMarg"/>
                    <dgm:constr type="tMarg"/>
                    <dgm:constr type="bMarg"/>
                  </dgm:constrLst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6" axis="ch" ptType="node" func="cnt" op="equ" val="2">
            <dgm:layoutNode name="arrowDiagram2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7">
                <dgm:if name="Name8" func="var" arg="dir" op="equ" val="norm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l" for="ch" forName="textBox2a" refType="ctrX" refFor="ch" refForName="bullet2a"/>
                    <dgm:constr type="t" for="ch" forName="textBox2a" refType="ctrY" refFor="ch" refForName="bullet2a"/>
                    <dgm:constr type="w" for="ch" forName="textBox2a" refType="w" fact="0.325"/>
                    <dgm:constr type="h" for="ch" forName="textBox2a" refType="h" fact="0.427"/>
                    <dgm:constr type="userA" refType="h" refFor="ch" refForName="bullet2a" fact="0.53"/>
                    <dgm:constr type="l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l" for="ch" forName="textBox2b" refType="ctrX" refFor="ch" refForName="bullet2b"/>
                    <dgm:constr type="t" for="ch" forName="textBox2b" refType="ctrY" refFor="ch" refForName="bullet2b"/>
                    <dgm:constr type="w" for="ch" forName="textBox2b" refType="w" fact="0.325"/>
                    <dgm:constr type="h" for="ch" forName="textBox2b" refType="h" fact="0.662"/>
                    <dgm:constr type="userB" refType="h" refFor="ch" refForName="bullet2b" fact="0.53"/>
                    <dgm:constr type="lMarg" for="ch" forName="textBox2b" refType="userB" fact="2.834"/>
                    <dgm:constr type="primFontSz" for="ch" ptType="node" op="equ" val="65"/>
                  </dgm:constrLst>
                </dgm:if>
                <dgm:else name="Name9">
                  <dgm:constrLst>
                    <dgm:constr type="ctrX" for="ch" forName="bullet2a" refType="w" fact="0.25"/>
                    <dgm:constr type="ctrY" for="ch" forName="bullet2a" refType="h" fact="0.573"/>
                    <dgm:constr type="w" for="ch" forName="bullet2a" refType="w" fact="0.035"/>
                    <dgm:constr type="h" for="ch" forName="bullet2a" refType="w" refFor="ch" refForName="bullet2a"/>
                    <dgm:constr type="r" for="ch" forName="textBox2a" refType="ctrX" refFor="ch" refForName="bullet2a"/>
                    <dgm:constr type="b" for="ch" forName="textBox2a" refType="ctrY" refFor="ch" refForName="bullet2a"/>
                    <dgm:constr type="w" for="ch" forName="textBox2a" refType="w" fact="0.25"/>
                    <dgm:constr type="h" for="ch" forName="textBox2a" refType="h" fact="0.573"/>
                    <dgm:constr type="userA" refType="h" refFor="ch" refForName="bullet2a" fact="0.53"/>
                    <dgm:constr type="rMarg" for="ch" forName="textBox2a" refType="userA" fact="2.834"/>
                    <dgm:constr type="ctrX" for="ch" forName="bullet2b" refType="w" fact="0.585"/>
                    <dgm:constr type="ctrY" for="ch" forName="bullet2b" refType="h" fact="0.338"/>
                    <dgm:constr type="w" for="ch" forName="bullet2b" refType="w" fact="0.06"/>
                    <dgm:constr type="h" for="ch" forName="bullet2b" refType="w" refFor="ch" refForName="bullet2b"/>
                    <dgm:constr type="r" for="ch" forName="textBox2b" refType="ctrX" refFor="ch" refForName="bullet2b"/>
                    <dgm:constr type="b" for="ch" forName="textBox2b" refType="ctrY" refFor="ch" refForName="bullet2b"/>
                    <dgm:constr type="w" for="ch" forName="textBox2b" refType="w" fact="0.28"/>
                    <dgm:constr type="h" for="ch" forName="textBox2b" refType="h" fact="0.338"/>
                    <dgm:constr type="userB" refType="h" refFor="ch" refForName="bullet2b" fact="0.53"/>
                    <dgm:constr type="rMarg" for="ch" forName="textBox2b" refType="userB" fact="2.834"/>
                    <dgm:constr type="primFontSz" for="ch" ptType="node" op="equ" val="65"/>
                  </dgm:constrLst>
                </dgm:else>
              </dgm:choose>
              <dgm:ruleLst/>
              <dgm:forEach name="Name10" axis="ch" ptType="node" cnt="1">
                <dgm:layoutNode name="bullet2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a" styleLbl="revTx">
                  <dgm:varLst>
                    <dgm:bulletEnabled val="1"/>
                  </dgm:varLst>
                  <dgm:choose name="Name11">
                    <dgm:if name="Name12" func="var" arg="dir" op="equ" val="norm">
                      <dgm:choose name="Name13">
                        <dgm:if name="Name1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6">
                      <dgm:choose name="Name17">
                        <dgm:if name="Name1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">
                    <dgm:if name="Name2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23" axis="ch" ptType="node" st="2" cnt="1">
                <dgm:layoutNode name="bullet2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2b" styleLbl="revTx">
                  <dgm:varLst>
                    <dgm:bulletEnabled val="1"/>
                  </dgm:varLst>
                  <dgm:choose name="Name24">
                    <dgm:if name="Name25" func="var" arg="dir" op="equ" val="norm">
                      <dgm:choose name="Name26">
                        <dgm:if name="Name2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2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29">
                      <dgm:choose name="Name30">
                        <dgm:if name="Name3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3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33">
                    <dgm:if name="Name3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3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36" axis="ch" ptType="node" func="cnt" op="equ" val="3">
            <dgm:layoutNode name="arrowDiagram3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37">
                <dgm:if name="Name38" func="var" arg="dir" op="equ" val="norm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l" for="ch" forName="textBox3a" refType="ctrX" refFor="ch" refForName="bullet3a"/>
                    <dgm:constr type="t" for="ch" forName="textBox3a" refType="ctrY" refFor="ch" refForName="bullet3a"/>
                    <dgm:constr type="w" for="ch" forName="textBox3a" refType="w" fact="0.233"/>
                    <dgm:constr type="h" for="ch" forName="textBox3a" refType="h" fact="0.289"/>
                    <dgm:constr type="userA" refType="h" refFor="ch" refForName="bullet3a" fact="0.53"/>
                    <dgm:constr type="l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l" for="ch" forName="textBox3b" refType="ctrX" refFor="ch" refForName="bullet3b"/>
                    <dgm:constr type="t" for="ch" forName="textBox3b" refType="ctrY" refFor="ch" refForName="bullet3b"/>
                    <dgm:constr type="w" for="ch" forName="textBox3b" refType="w" fact="0.24"/>
                    <dgm:constr type="h" for="ch" forName="textBox3b" refType="h" fact="0.544"/>
                    <dgm:constr type="userB" refType="h" refFor="ch" refForName="bullet3b" fact="0.53"/>
                    <dgm:constr type="l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l" for="ch" forName="textBox3c" refType="ctrX" refFor="ch" refForName="bullet3c"/>
                    <dgm:constr type="t" for="ch" forName="textBox3c" refType="ctrY" refFor="ch" refForName="bullet3c"/>
                    <dgm:constr type="w" for="ch" forName="textBox3c" refType="w" fact="0.24"/>
                    <dgm:constr type="h" for="ch" forName="textBox3c" refType="h" fact="0.695"/>
                    <dgm:constr type="userC" refType="h" refFor="ch" refForName="bullet3c" fact="0.53"/>
                    <dgm:constr type="lMarg" for="ch" forName="textBox3c" refType="userC" fact="2.834"/>
                    <dgm:constr type="primFontSz" for="ch" ptType="node" op="equ" val="65"/>
                  </dgm:constrLst>
                </dgm:if>
                <dgm:else name="Name39">
                  <dgm:constrLst>
                    <dgm:constr type="ctrX" for="ch" forName="bullet3a" refType="w" fact="0.14"/>
                    <dgm:constr type="ctrY" for="ch" forName="bullet3a" refType="h" fact="0.711"/>
                    <dgm:constr type="w" for="ch" forName="bullet3a" refType="w" fact="0.026"/>
                    <dgm:constr type="h" for="ch" forName="bullet3a" refType="w" refFor="ch" refForName="bullet3a"/>
                    <dgm:constr type="r" for="ch" forName="textBox3a" refType="ctrX" refFor="ch" refForName="bullet3a"/>
                    <dgm:constr type="b" for="ch" forName="textBox3a" refType="ctrY" refFor="ch" refForName="bullet3a"/>
                    <dgm:constr type="w" for="ch" forName="textBox3a" refType="w" fact="0.14"/>
                    <dgm:constr type="h" for="ch" forName="textBox3a" refType="h" fact="0.711"/>
                    <dgm:constr type="userA" refType="h" refFor="ch" refForName="bullet3a" fact="0.53"/>
                    <dgm:constr type="rMarg" for="ch" forName="textBox3a" refType="userA" fact="2.834"/>
                    <dgm:constr type="ctrX" for="ch" forName="bullet3b" refType="w" fact="0.38"/>
                    <dgm:constr type="ctrY" for="ch" forName="bullet3b" refType="h" fact="0.456"/>
                    <dgm:constr type="w" for="ch" forName="bullet3b" refType="w" fact="0.047"/>
                    <dgm:constr type="h" for="ch" forName="bullet3b" refType="w" refFor="ch" refForName="bullet3b"/>
                    <dgm:constr type="r" for="ch" forName="textBox3b" refType="ctrX" refFor="ch" refForName="bullet3b"/>
                    <dgm:constr type="b" for="ch" forName="textBox3b" refType="ctrY" refFor="ch" refForName="bullet3b"/>
                    <dgm:constr type="w" for="ch" forName="textBox3b" refType="w" fact="0.24"/>
                    <dgm:constr type="h" for="ch" forName="textBox3b" refType="h" fact="0.456"/>
                    <dgm:constr type="userB" refType="h" refFor="ch" refForName="bullet3b" fact="0.53"/>
                    <dgm:constr type="rMarg" for="ch" forName="textBox3b" refType="userB" fact="2.834"/>
                    <dgm:constr type="ctrX" for="ch" forName="bullet3c" refType="w" fact="0.665"/>
                    <dgm:constr type="ctrY" for="ch" forName="bullet3c" refType="h" fact="0.305"/>
                    <dgm:constr type="w" for="ch" forName="bullet3c" refType="w" fact="0.065"/>
                    <dgm:constr type="h" for="ch" forName="bullet3c" refType="w" refFor="ch" refForName="bullet3c"/>
                    <dgm:constr type="r" for="ch" forName="textBox3c" refType="ctrX" refFor="ch" refForName="bullet3c"/>
                    <dgm:constr type="b" for="ch" forName="textBox3c" refType="ctrY" refFor="ch" refForName="bullet3c"/>
                    <dgm:constr type="w" for="ch" forName="textBox3c" refType="w" fact="0.24"/>
                    <dgm:constr type="h" for="ch" forName="textBox3c" refType="h" fact="0.305"/>
                    <dgm:constr type="userC" refType="h" refFor="ch" refForName="bullet3c" fact="0.53"/>
                    <dgm:constr type="rMarg" for="ch" forName="textBox3c" refType="userC" fact="2.834"/>
                    <dgm:constr type="primFontSz" for="ch" ptType="node" op="equ" val="65"/>
                  </dgm:constrLst>
                </dgm:else>
              </dgm:choose>
              <dgm:ruleLst/>
              <dgm:forEach name="Name40" axis="ch" ptType="node" cnt="1">
                <dgm:layoutNode name="bullet3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a" styleLbl="revTx">
                  <dgm:varLst>
                    <dgm:bulletEnabled val="1"/>
                  </dgm:varLst>
                  <dgm:choose name="Name41">
                    <dgm:if name="Name42" func="var" arg="dir" op="equ" val="norm">
                      <dgm:choose name="Name43">
                        <dgm:if name="Name44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45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46">
                      <dgm:choose name="Name47">
                        <dgm:if name="Name48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49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50">
                    <dgm:if name="Name51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52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53" axis="ch" ptType="node" st="2" cnt="1">
                <dgm:layoutNode name="bullet3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b" styleLbl="revTx">
                  <dgm:varLst>
                    <dgm:bulletEnabled val="1"/>
                  </dgm:varLst>
                  <dgm:choose name="Name54">
                    <dgm:if name="Name55" func="var" arg="dir" op="equ" val="norm">
                      <dgm:choose name="Name56">
                        <dgm:if name="Name5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5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59">
                      <dgm:choose name="Name60">
                        <dgm:if name="Name6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6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63">
                    <dgm:if name="Name6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6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66" axis="ch" ptType="node" st="3" cnt="1">
                <dgm:layoutNode name="bullet3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3c" styleLbl="revTx">
                  <dgm:varLst>
                    <dgm:bulletEnabled val="1"/>
                  </dgm:varLst>
                  <dgm:choose name="Name67">
                    <dgm:if name="Name68" func="var" arg="dir" op="equ" val="norm">
                      <dgm:choose name="Name69">
                        <dgm:if name="Name7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7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72">
                      <dgm:choose name="Name73">
                        <dgm:if name="Name7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7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76">
                    <dgm:if name="Name7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7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if name="Name79" axis="ch" ptType="node" func="cnt" op="equ" val="4">
            <dgm:layoutNode name="arrowDiagram4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80">
                <dgm:if name="Name81" func="var" arg="dir" op="equ" val="norm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l" for="ch" forName="textBox4a" refType="ctrX" refFor="ch" refForName="bullet4a"/>
                    <dgm:constr type="t" for="ch" forName="textBox4a" refType="ctrY" refFor="ch" refForName="bullet4a"/>
                    <dgm:constr type="w" for="ch" forName="textBox4a" refType="w" fact="0.171"/>
                    <dgm:constr type="h" for="ch" forName="textBox4a" refType="h" fact="0.238"/>
                    <dgm:constr type="userA" refType="h" refFor="ch" refForName="bullet4a" fact="0.53"/>
                    <dgm:constr type="l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l" for="ch" forName="textBox4b" refType="ctrX" refFor="ch" refForName="bullet4b"/>
                    <dgm:constr type="t" for="ch" forName="textBox4b" refType="ctrY" refFor="ch" refForName="bullet4b"/>
                    <dgm:constr type="w" for="ch" forName="textBox4b" refType="w" fact="0.21"/>
                    <dgm:constr type="h" for="ch" forName="textBox4b" refType="h" fact="0.457"/>
                    <dgm:constr type="userB" refType="h" refFor="ch" refForName="bullet4b" fact="0.53"/>
                    <dgm:constr type="l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l" for="ch" forName="textBox4c" refType="ctrX" refFor="ch" refForName="bullet4c"/>
                    <dgm:constr type="t" for="ch" forName="textBox4c" refType="ctrY" refFor="ch" refForName="bullet4c"/>
                    <dgm:constr type="w" for="ch" forName="textBox4c" refType="w" fact="0.21"/>
                    <dgm:constr type="h" for="ch" forName="textBox4c" refType="h" fact="0.618"/>
                    <dgm:constr type="userC" refType="h" refFor="ch" refForName="bullet4c" fact="0.53"/>
                    <dgm:constr type="l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l" for="ch" forName="textBox4d" refType="ctrX" refFor="ch" refForName="bullet4d"/>
                    <dgm:constr type="t" for="ch" forName="textBox4d" refType="ctrY" refFor="ch" refForName="bullet4d"/>
                    <dgm:constr type="w" for="ch" forName="textBox4d" refType="w" fact="0.21"/>
                    <dgm:constr type="h" for="ch" forName="textBox4d" refType="h" fact="0.717"/>
                    <dgm:constr type="userD" refType="h" refFor="ch" refForName="bullet4d" fact="0.53"/>
                    <dgm:constr type="lMarg" for="ch" forName="textBox4d" refType="userD" fact="2.834"/>
                    <dgm:constr type="primFontSz" for="ch" ptType="node" op="equ" val="65"/>
                  </dgm:constrLst>
                </dgm:if>
                <dgm:else name="Name82">
                  <dgm:constrLst>
                    <dgm:constr type="ctrX" for="ch" forName="bullet4a" refType="w" fact="0.11"/>
                    <dgm:constr type="ctrY" for="ch" forName="bullet4a" refType="h" fact="0.762"/>
                    <dgm:constr type="w" for="ch" forName="bullet4a" refType="w" fact="0.023"/>
                    <dgm:constr type="h" for="ch" forName="bullet4a" refType="w" refFor="ch" refForName="bullet4a"/>
                    <dgm:constr type="r" for="ch" forName="textBox4a" refType="ctrX" refFor="ch" refForName="bullet4a"/>
                    <dgm:constr type="b" for="ch" forName="textBox4a" refType="ctrY" refFor="ch" refForName="bullet4a"/>
                    <dgm:constr type="w" for="ch" forName="textBox4a" refType="w" fact="0.11"/>
                    <dgm:constr type="h" for="ch" forName="textBox4a" refType="h" fact="0.762"/>
                    <dgm:constr type="userA" refType="h" refFor="ch" refForName="bullet4a" fact="0.53"/>
                    <dgm:constr type="rMarg" for="ch" forName="textBox4a" refType="userA" fact="2.834"/>
                    <dgm:constr type="ctrX" for="ch" forName="bullet4b" refType="w" fact="0.281"/>
                    <dgm:constr type="ctrY" for="ch" forName="bullet4b" refType="h" fact="0.543"/>
                    <dgm:constr type="w" for="ch" forName="bullet4b" refType="w" fact="0.04"/>
                    <dgm:constr type="h" for="ch" forName="bullet4b" refType="w" refFor="ch" refForName="bullet4b"/>
                    <dgm:constr type="r" for="ch" forName="textBox4b" refType="ctrX" refFor="ch" refForName="bullet4b"/>
                    <dgm:constr type="b" for="ch" forName="textBox4b" refType="ctrY" refFor="ch" refForName="bullet4b"/>
                    <dgm:constr type="w" for="ch" forName="textBox4b" refType="w" fact="0.171"/>
                    <dgm:constr type="h" for="ch" forName="textBox4b" refType="h" fact="0.543"/>
                    <dgm:constr type="userB" refType="h" refFor="ch" refForName="bullet4b" fact="0.53"/>
                    <dgm:constr type="rMarg" for="ch" forName="textBox4b" refType="userB" fact="2.834"/>
                    <dgm:constr type="ctrX" for="ch" forName="bullet4c" refType="w" fact="0.495"/>
                    <dgm:constr type="ctrY" for="ch" forName="bullet4c" refType="h" fact="0.382"/>
                    <dgm:constr type="w" for="ch" forName="bullet4c" refType="w" fact="0.053"/>
                    <dgm:constr type="h" for="ch" forName="bullet4c" refType="w" refFor="ch" refForName="bullet4c"/>
                    <dgm:constr type="r" for="ch" forName="textBox4c" refType="ctrX" refFor="ch" refForName="bullet4c"/>
                    <dgm:constr type="b" for="ch" forName="textBox4c" refType="ctrY" refFor="ch" refForName="bullet4c"/>
                    <dgm:constr type="w" for="ch" forName="textBox4c" refType="w" fact="0.21"/>
                    <dgm:constr type="h" for="ch" forName="textBox4c" refType="h" fact="0.382"/>
                    <dgm:constr type="userC" refType="h" refFor="ch" refForName="bullet4c" fact="0.53"/>
                    <dgm:constr type="rMarg" for="ch" forName="textBox4c" refType="userC" fact="2.834"/>
                    <dgm:constr type="ctrX" for="ch" forName="bullet4d" refType="w" fact="0.73"/>
                    <dgm:constr type="ctrY" for="ch" forName="bullet4d" refType="h" fact="0.283"/>
                    <dgm:constr type="w" for="ch" forName="bullet4d" refType="w" fact="0.071"/>
                    <dgm:constr type="h" for="ch" forName="bullet4d" refType="w" refFor="ch" refForName="bullet4d"/>
                    <dgm:constr type="r" for="ch" forName="textBox4d" refType="ctrX" refFor="ch" refForName="bullet4d"/>
                    <dgm:constr type="b" for="ch" forName="textBox4d" refType="ctrY" refFor="ch" refForName="bullet4d"/>
                    <dgm:constr type="w" for="ch" forName="textBox4d" refType="w" fact="0.21"/>
                    <dgm:constr type="h" for="ch" forName="textBox4d" refType="h" fact="0.283"/>
                    <dgm:constr type="userD" refType="h" refFor="ch" refForName="bullet4d" fact="0.53"/>
                    <dgm:constr type="rMarg" for="ch" forName="textBox4d" refType="userD" fact="2.834"/>
                    <dgm:constr type="primFontSz" for="ch" ptType="node" op="equ" val="65"/>
                  </dgm:constrLst>
                </dgm:else>
              </dgm:choose>
              <dgm:ruleLst/>
              <dgm:forEach name="Name83" axis="ch" ptType="node" cnt="1">
                <dgm:layoutNode name="bullet4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a" styleLbl="revTx">
                  <dgm:varLst>
                    <dgm:bulletEnabled val="1"/>
                  </dgm:varLst>
                  <dgm:choose name="Name84">
                    <dgm:if name="Name85" func="var" arg="dir" op="equ" val="norm">
                      <dgm:choose name="Name86">
                        <dgm:if name="Name87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88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89">
                      <dgm:choose name="Name90">
                        <dgm:if name="Name91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92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93">
                    <dgm:if name="Name94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95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96" axis="ch" ptType="node" st="2" cnt="1">
                <dgm:layoutNode name="bullet4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b" styleLbl="revTx">
                  <dgm:varLst>
                    <dgm:bulletEnabled val="1"/>
                  </dgm:varLst>
                  <dgm:choose name="Name97">
                    <dgm:if name="Name98" func="var" arg="dir" op="equ" val="norm">
                      <dgm:choose name="Name99">
                        <dgm:if name="Name100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01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02">
                      <dgm:choose name="Name103">
                        <dgm:if name="Name104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05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06">
                    <dgm:if name="Name107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08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09" axis="ch" ptType="node" st="3" cnt="1">
                <dgm:layoutNode name="bullet4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c" styleLbl="revTx">
                  <dgm:varLst>
                    <dgm:bulletEnabled val="1"/>
                  </dgm:varLst>
                  <dgm:choose name="Name110">
                    <dgm:if name="Name111" func="var" arg="dir" op="equ" val="norm">
                      <dgm:choose name="Name112">
                        <dgm:if name="Name11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1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15">
                      <dgm:choose name="Name116">
                        <dgm:if name="Name11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1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19">
                    <dgm:if name="Name12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2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22" axis="ch" ptType="node" st="4" cnt="1">
                <dgm:layoutNode name="bullet4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4d" styleLbl="revTx">
                  <dgm:varLst>
                    <dgm:bulletEnabled val="1"/>
                  </dgm:varLst>
                  <dgm:choose name="Name123">
                    <dgm:if name="Name124" func="var" arg="dir" op="equ" val="norm">
                      <dgm:choose name="Name125">
                        <dgm:if name="Name12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2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28">
                      <dgm:choose name="Name129">
                        <dgm:if name="Name13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3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32">
                    <dgm:if name="Name13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3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if>
          <dgm:else name="Name135">
            <dgm:layoutNode name="arrowDiagram5">
              <dgm:alg type="composite">
                <dgm:param type="vertAlign" val="none"/>
                <dgm:param type="horzAlign" val="none"/>
              </dgm:alg>
              <dgm:shape xmlns:r="http://schemas.openxmlformats.org/officeDocument/2006/relationships" r:blip="">
                <dgm:adjLst/>
              </dgm:shape>
              <dgm:presOf/>
              <dgm:choose name="Name136">
                <dgm:if name="Name137" func="var" arg="dir" op="equ" val="norm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l" for="ch" forName="textBox5a" refType="ctrX" refFor="ch" refForName="bullet5a"/>
                    <dgm:constr type="t" for="ch" forName="textBox5a" refType="ctrY" refFor="ch" refForName="bullet5a"/>
                    <dgm:constr type="w" for="ch" forName="textBox5a" refType="w" fact="0.131"/>
                    <dgm:constr type="h" for="ch" forName="textBox5a" refType="h" fact="0.238"/>
                    <dgm:constr type="userA" refType="h" refFor="ch" refForName="bullet5a" fact="0.53"/>
                    <dgm:constr type="l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l" for="ch" forName="textBox5b" refType="ctrX" refFor="ch" refForName="bullet5b"/>
                    <dgm:constr type="t" for="ch" forName="textBox5b" refType="ctrY" refFor="ch" refForName="bullet5b"/>
                    <dgm:constr type="w" for="ch" forName="textBox5b" refType="w" fact="0.166"/>
                    <dgm:constr type="h" for="ch" forName="textBox5b" refType="h" fact="0.419"/>
                    <dgm:constr type="userB" refType="h" refFor="ch" refForName="bullet5b" fact="0.53"/>
                    <dgm:constr type="l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l" for="ch" forName="textBox5c" refType="ctrX" refFor="ch" refForName="bullet5c"/>
                    <dgm:constr type="t" for="ch" forName="textBox5c" refType="ctrY" refFor="ch" refForName="bullet5c"/>
                    <dgm:constr type="w" for="ch" forName="textBox5c" refType="w" fact="0.193"/>
                    <dgm:constr type="h" for="ch" forName="textBox5c" refType="h" fact="0.562"/>
                    <dgm:constr type="userC" refType="h" refFor="ch" refForName="bullet5c" fact="0.53"/>
                    <dgm:constr type="l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l" for="ch" forName="textBox5d" refType="ctrX" refFor="ch" refForName="bullet5d"/>
                    <dgm:constr type="t" for="ch" forName="textBox5d" refType="ctrY" refFor="ch" refForName="bullet5d"/>
                    <dgm:constr type="w" for="ch" forName="textBox5d" refType="w" fact="0.2"/>
                    <dgm:constr type="h" for="ch" forName="textBox5d" refType="h" fact="0.67"/>
                    <dgm:constr type="userD" refType="h" refFor="ch" refForName="bullet5d" fact="0.53"/>
                    <dgm:constr type="l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l" for="ch" forName="textBox5e" refType="ctrX" refFor="ch" refForName="bullet5e"/>
                    <dgm:constr type="t" for="ch" forName="textBox5e" refType="ctrY" refFor="ch" refForName="bullet5e"/>
                    <dgm:constr type="w" for="ch" forName="textBox5e" refType="w" fact="0.2"/>
                    <dgm:constr type="h" for="ch" forName="textBox5e" refType="h" fact="0.736"/>
                    <dgm:constr type="userE" refType="h" refFor="ch" refForName="bullet5e" fact="0.53"/>
                    <dgm:constr type="lMarg" for="ch" forName="textBox5e" refType="userE" fact="2.834"/>
                    <dgm:constr type="primFontSz" for="ch" ptType="node" op="equ" val="65"/>
                  </dgm:constrLst>
                </dgm:if>
                <dgm:else name="Name138">
                  <dgm:constrLst>
                    <dgm:constr type="ctrX" for="ch" forName="bullet5a" refType="w" fact="0.11"/>
                    <dgm:constr type="ctrY" for="ch" forName="bullet5a" refType="h" fact="0.762"/>
                    <dgm:constr type="w" for="ch" forName="bullet5a" refType="w" fact="0.023"/>
                    <dgm:constr type="h" for="ch" forName="bullet5a" refType="w" refFor="ch" refForName="bullet5a"/>
                    <dgm:constr type="r" for="ch" forName="textBox5a" refType="ctrX" refFor="ch" refForName="bullet5a"/>
                    <dgm:constr type="b" for="ch" forName="textBox5a" refType="ctrY" refFor="ch" refForName="bullet5a"/>
                    <dgm:constr type="w" for="ch" forName="textBox5a" refType="w" fact="0.11"/>
                    <dgm:constr type="h" for="ch" forName="textBox5a" refType="h" fact="0.762"/>
                    <dgm:constr type="userA" refType="h" refFor="ch" refForName="bullet5a" fact="0.53"/>
                    <dgm:constr type="rMarg" for="ch" forName="textBox5a" refType="userA" fact="2.834"/>
                    <dgm:constr type="ctrX" for="ch" forName="bullet5b" refType="w" fact="0.241"/>
                    <dgm:constr type="ctrY" for="ch" forName="bullet5b" refType="h" fact="0.581"/>
                    <dgm:constr type="w" for="ch" forName="bullet5b" refType="w" fact="0.036"/>
                    <dgm:constr type="h" for="ch" forName="bullet5b" refType="w" refFor="ch" refForName="bullet5b"/>
                    <dgm:constr type="r" for="ch" forName="textBox5b" refType="ctrX" refFor="ch" refForName="bullet5b"/>
                    <dgm:constr type="b" for="ch" forName="textBox5b" refType="ctrY" refFor="ch" refForName="bullet5b"/>
                    <dgm:constr type="w" for="ch" forName="textBox5b" refType="w" fact="0.131"/>
                    <dgm:constr type="h" for="ch" forName="textBox5b" refType="h" fact="0.581"/>
                    <dgm:constr type="userB" refType="h" refFor="ch" refForName="bullet5b" fact="0.53"/>
                    <dgm:constr type="rMarg" for="ch" forName="textBox5b" refType="userB" fact="2.834"/>
                    <dgm:constr type="ctrX" for="ch" forName="bullet5c" refType="w" fact="0.407"/>
                    <dgm:constr type="ctrY" for="ch" forName="bullet5c" refType="h" fact="0.438"/>
                    <dgm:constr type="w" for="ch" forName="bullet5c" refType="w" fact="0.048"/>
                    <dgm:constr type="h" for="ch" forName="bullet5c" refType="w" refFor="ch" refForName="bullet5c"/>
                    <dgm:constr type="r" for="ch" forName="textBox5c" refType="ctrX" refFor="ch" refForName="bullet5c"/>
                    <dgm:constr type="b" for="ch" forName="textBox5c" refType="ctrY" refFor="ch" refForName="bullet5c"/>
                    <dgm:constr type="w" for="ch" forName="textBox5c" refType="w" fact="0.166"/>
                    <dgm:constr type="h" for="ch" forName="textBox5c" refType="h" fact="0.438"/>
                    <dgm:constr type="userC" refType="h" refFor="ch" refForName="bullet5c" fact="0.53"/>
                    <dgm:constr type="rMarg" for="ch" forName="textBox5c" refType="userC" fact="2.834"/>
                    <dgm:constr type="ctrX" for="ch" forName="bullet5d" refType="w" fact="0.6"/>
                    <dgm:constr type="ctrY" for="ch" forName="bullet5d" refType="h" fact="0.33"/>
                    <dgm:constr type="w" for="ch" forName="bullet5d" refType="w" fact="0.062"/>
                    <dgm:constr type="h" for="ch" forName="bullet5d" refType="w" refFor="ch" refForName="bullet5d"/>
                    <dgm:constr type="r" for="ch" forName="textBox5d" refType="ctrX" refFor="ch" refForName="bullet5d"/>
                    <dgm:constr type="b" for="ch" forName="textBox5d" refType="ctrY" refFor="ch" refForName="bullet5d"/>
                    <dgm:constr type="w" for="ch" forName="textBox5d" refType="w" fact="0.193"/>
                    <dgm:constr type="h" for="ch" forName="textBox5d" refType="h" fact="0.33"/>
                    <dgm:constr type="userD" refType="h" refFor="ch" refForName="bullet5d" fact="0.53"/>
                    <dgm:constr type="rMarg" for="ch" forName="textBox5d" refType="userD" fact="2.834"/>
                    <dgm:constr type="ctrX" for="ch" forName="bullet5e" refType="w" fact="0.8"/>
                    <dgm:constr type="ctrY" for="ch" forName="bullet5e" refType="h" fact="0.264"/>
                    <dgm:constr type="w" for="ch" forName="bullet5e" refType="w" fact="0.079"/>
                    <dgm:constr type="h" for="ch" forName="bullet5e" refType="w" refFor="ch" refForName="bullet5e"/>
                    <dgm:constr type="r" for="ch" forName="textBox5e" refType="ctrX" refFor="ch" refForName="bullet5e"/>
                    <dgm:constr type="b" for="ch" forName="textBox5e" refType="ctrY" refFor="ch" refForName="bullet5e"/>
                    <dgm:constr type="w" for="ch" forName="textBox5e" refType="w" fact="0.2"/>
                    <dgm:constr type="h" for="ch" forName="textBox5e" refType="h" fact="0.264"/>
                    <dgm:constr type="userE" refType="h" refFor="ch" refForName="bullet5e" fact="0.53"/>
                    <dgm:constr type="rMarg" for="ch" forName="textBox5e" refType="userE" fact="2.834"/>
                    <dgm:constr type="primFontSz" for="ch" ptType="node" op="equ" val="65"/>
                  </dgm:constrLst>
                </dgm:else>
              </dgm:choose>
              <dgm:ruleLst/>
              <dgm:forEach name="Name139" axis="ch" ptType="node" cnt="1">
                <dgm:layoutNode name="bullet5a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a" styleLbl="revTx">
                  <dgm:varLst>
                    <dgm:bulletEnabled val="1"/>
                  </dgm:varLst>
                  <dgm:choose name="Name140">
                    <dgm:if name="Name141" func="var" arg="dir" op="equ" val="norm">
                      <dgm:choose name="Name142">
                        <dgm:if name="Name143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44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45">
                      <dgm:choose name="Name146">
                        <dgm:if name="Name147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48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49">
                    <dgm:if name="Name150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51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52" axis="ch" ptType="node" st="2" cnt="1">
                <dgm:layoutNode name="bullet5b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b" styleLbl="revTx">
                  <dgm:varLst>
                    <dgm:bulletEnabled val="1"/>
                  </dgm:varLst>
                  <dgm:choose name="Name153">
                    <dgm:if name="Name154" func="var" arg="dir" op="equ" val="norm">
                      <dgm:choose name="Name155">
                        <dgm:if name="Name156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57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58">
                      <dgm:choose name="Name159">
                        <dgm:if name="Name160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61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62">
                    <dgm:if name="Name163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64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65" axis="ch" ptType="node" st="3" cnt="1">
                <dgm:layoutNode name="bullet5c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c" styleLbl="revTx">
                  <dgm:varLst>
                    <dgm:bulletEnabled val="1"/>
                  </dgm:varLst>
                  <dgm:choose name="Name166">
                    <dgm:if name="Name167" func="var" arg="dir" op="equ" val="norm">
                      <dgm:choose name="Name168">
                        <dgm:if name="Name169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70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71">
                      <dgm:choose name="Name172">
                        <dgm:if name="Name173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74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75">
                    <dgm:if name="Name176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77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78" axis="ch" ptType="node" st="4" cnt="1">
                <dgm:layoutNode name="bullet5d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d" styleLbl="revTx">
                  <dgm:varLst>
                    <dgm:bulletEnabled val="1"/>
                  </dgm:varLst>
                  <dgm:choose name="Name179">
                    <dgm:if name="Name180" func="var" arg="dir" op="equ" val="norm">
                      <dgm:choose name="Name181">
                        <dgm:if name="Name182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83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84">
                      <dgm:choose name="Name185">
                        <dgm:if name="Name186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187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188">
                    <dgm:if name="Name189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190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  <dgm:forEach name="Name191" axis="ch" ptType="node" st="5" cnt="1">
                <dgm:layoutNode name="bullet5e" styleLbl="node1">
                  <dgm:alg type="sp"/>
                  <dgm:shape xmlns:r="http://schemas.openxmlformats.org/officeDocument/2006/relationships" type="ellipse" r:blip="">
                    <dgm:adjLst/>
                  </dgm:shape>
                  <dgm:presOf/>
                  <dgm:constrLst/>
                  <dgm:ruleLst/>
                </dgm:layoutNode>
                <dgm:layoutNode name="textBox5e" styleLbl="revTx">
                  <dgm:varLst>
                    <dgm:bulletEnabled val="1"/>
                  </dgm:varLst>
                  <dgm:choose name="Name192">
                    <dgm:if name="Name193" func="var" arg="dir" op="equ" val="norm">
                      <dgm:choose name="Name194">
                        <dgm:if name="Name195" axis="root des" ptType="all node" func="maxDepth" op="gt" val="1">
                          <dgm:alg type="tx">
                            <dgm:param type="txAnchorVert" val="t"/>
                            <dgm:param type="parTxLTRAlign" val="l"/>
                            <dgm:param type="parTxRTLAlign" val="r"/>
                          </dgm:alg>
                        </dgm:if>
                        <dgm:else name="Name196">
                          <dgm:alg type="tx">
                            <dgm:param type="txAnchorVert" val="t"/>
                            <dgm:param type="parTxLTRAlign" val="l"/>
                            <dgm:param type="parTxRTLAlign" val="l"/>
                          </dgm:alg>
                        </dgm:else>
                      </dgm:choose>
                    </dgm:if>
                    <dgm:else name="Name197">
                      <dgm:choose name="Name198">
                        <dgm:if name="Name199" axis="root des" ptType="all node" func="maxDepth" op="gt" val="1">
                          <dgm:alg type="tx">
                            <dgm:param type="txAnchorVert" val="b"/>
                            <dgm:param type="txAnchorVertCh" val="b"/>
                            <dgm:param type="parTxLTRAlign" val="l"/>
                            <dgm:param type="parTxRTLAlign" val="r"/>
                          </dgm:alg>
                        </dgm:if>
                        <dgm:else name="Name200">
                          <dgm:alg type="tx">
                            <dgm:param type="txAnchorVert" val="b"/>
                            <dgm:param type="parTxLTRAlign" val="r"/>
                            <dgm:param type="parTxRTLAlign" val="r"/>
                          </dgm:alg>
                        </dgm:else>
                      </dgm:choose>
                    </dgm:else>
                  </dgm:choose>
                  <dgm:shape xmlns:r="http://schemas.openxmlformats.org/officeDocument/2006/relationships" type="rect" r:blip="">
                    <dgm:adjLst/>
                  </dgm:shape>
                  <dgm:presOf axis="desOrSelf" ptType="node"/>
                  <dgm:choose name="Name201">
                    <dgm:if name="Name202" func="var" arg="dir" op="equ" val="norm">
                      <dgm:constrLst>
                        <dgm:constr type="rMarg"/>
                        <dgm:constr type="tMarg"/>
                        <dgm:constr type="bMarg"/>
                      </dgm:constrLst>
                    </dgm:if>
                    <dgm:else name="Name203">
                      <dgm:constrLst>
                        <dgm:constr type="lMarg"/>
                        <dgm:constr type="tMarg"/>
                        <dgm:constr type="bMarg"/>
                      </dgm:constrLst>
                    </dgm:else>
                  </dgm:choose>
                  <dgm:ruleLst>
                    <dgm:rule type="primFontSz" val="5" fact="NaN" max="NaN"/>
                  </dgm:ruleLst>
                </dgm:layoutNode>
              </dgm:forEach>
            </dgm:layoutNode>
          </dgm:else>
        </dgm:choose>
      </dgm:if>
      <dgm:else name="Name20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FDFDD25-1DEC-9B4A-99C9-79313FBB3353}" type="datetimeFigureOut">
              <a:rPr lang="en-US" smtClean="0"/>
              <a:t>5/23/2023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2FC51B-3208-5747-B51C-86BD32B329C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8662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2FC51B-3208-5747-B51C-86BD32B329C4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02020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2FC51B-3208-5747-B51C-86BD32B329C4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02004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2FC51B-3208-5747-B51C-86BD32B329C4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34628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1" u="none" strike="noStrike" baseline="0">
                <a:latin typeface="Times New Roman" panose="02020603050405020304" pitchFamily="18" charset="0"/>
              </a:rPr>
              <a:t>AASHTO—Geometric Design of Highways and Streets</a:t>
            </a:r>
          </a:p>
          <a:p>
            <a:pPr algn="l"/>
            <a:r>
              <a:rPr lang="en-US" sz="1800" b="0" i="0" u="none" strike="noStrike" baseline="0" err="1">
                <a:latin typeface="Times New Roman" panose="02020603050405020304" pitchFamily="18" charset="0"/>
              </a:rPr>
              <a:t>Farside</a:t>
            </a:r>
            <a:r>
              <a:rPr lang="en-US" sz="1800" b="0" i="0" u="none" strike="noStrike" baseline="0">
                <a:latin typeface="Times New Roman" panose="02020603050405020304" pitchFamily="18" charset="0"/>
              </a:rPr>
              <a:t> bus stops have also proven to be effective in reducing collisions involving pedestrians. Sight distance conditions generally favor far-side bus stops, especially at unsignalized intersections;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2FC51B-3208-5747-B51C-86BD32B329C4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45633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  <a:p>
            <a:endParaRPr lang="en-US"/>
          </a:p>
          <a:p>
            <a:endParaRPr lang="en-US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800" b="0" i="1" u="none" strike="noStrike" baseline="0">
                <a:latin typeface="Times New Roman" panose="02020603050405020304" pitchFamily="18" charset="0"/>
              </a:rPr>
              <a:t>AASHTO—Geometric Design of Highways and Streets</a:t>
            </a:r>
          </a:p>
          <a:p>
            <a:pPr algn="l"/>
            <a:r>
              <a:rPr lang="en-US" sz="1800" b="0" i="0" u="none" strike="noStrike" baseline="0" err="1">
                <a:latin typeface="Times New Roman" panose="02020603050405020304" pitchFamily="18" charset="0"/>
              </a:rPr>
              <a:t>Farside</a:t>
            </a:r>
            <a:r>
              <a:rPr lang="en-US" sz="1800" b="0" i="0" u="none" strike="noStrike" baseline="0">
                <a:latin typeface="Times New Roman" panose="02020603050405020304" pitchFamily="18" charset="0"/>
              </a:rPr>
              <a:t> bus stops have also proven to be effective in reducing collisions involving pedestrians. Sight distance conditions generally favor far-side bus stops, especially at unsignalized intersections;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2FC51B-3208-5747-B51C-86BD32B329C4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372197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2FC51B-3208-5747-B51C-86BD32B329C4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399157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2FC51B-3208-5747-B51C-86BD32B329C4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7422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2FC51B-3208-5747-B51C-86BD32B329C4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54490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2FC51B-3208-5747-B51C-86BD32B329C4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33848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2FC51B-3208-5747-B51C-86BD32B329C4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80674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2FC51B-3208-5747-B51C-86BD32B329C4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992500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2FC51B-3208-5747-B51C-86BD32B329C4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083698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2FC51B-3208-5747-B51C-86BD32B329C4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95068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2FC51B-3208-5747-B51C-86BD32B329C4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4239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72FC51B-3208-5747-B51C-86BD32B329C4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803360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jpe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7.jpe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itle 1">
            <a:extLst>
              <a:ext uri="{FF2B5EF4-FFF2-40B4-BE49-F238E27FC236}">
                <a16:creationId xmlns:a16="http://schemas.microsoft.com/office/drawing/2014/main" id="{FB044D49-33AB-01E3-45E1-F9417FE6A7F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8321" y="655095"/>
            <a:ext cx="6163491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tx2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" name="Subtitle 2">
            <a:extLst>
              <a:ext uri="{FF2B5EF4-FFF2-40B4-BE49-F238E27FC236}">
                <a16:creationId xmlns:a16="http://schemas.microsoft.com/office/drawing/2014/main" id="{14619B46-192D-26EA-B18C-87B67EB60D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321" y="3070784"/>
            <a:ext cx="6163491" cy="88173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accent2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25" name="Text Placeholder 24">
            <a:extLst>
              <a:ext uri="{FF2B5EF4-FFF2-40B4-BE49-F238E27FC236}">
                <a16:creationId xmlns:a16="http://schemas.microsoft.com/office/drawing/2014/main" id="{F0385818-4606-AD33-DFFF-F6EFB5D2F18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8321" y="4281307"/>
            <a:ext cx="6163490" cy="116522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30" name="Picture 29" descr="DRPT Logo">
            <a:extLst>
              <a:ext uri="{FF2B5EF4-FFF2-40B4-BE49-F238E27FC236}">
                <a16:creationId xmlns:a16="http://schemas.microsoft.com/office/drawing/2014/main" id="{BFB7EB61-DFB1-5958-CEF8-5A87293AFF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348" y="5538103"/>
            <a:ext cx="1955132" cy="879809"/>
          </a:xfrm>
          <a:prstGeom prst="rect">
            <a:avLst/>
          </a:prstGeom>
        </p:spPr>
      </p:pic>
      <p:sp>
        <p:nvSpPr>
          <p:cNvPr id="28" name="Freeform 27">
            <a:extLst>
              <a:ext uri="{FF2B5EF4-FFF2-40B4-BE49-F238E27FC236}">
                <a16:creationId xmlns:a16="http://schemas.microsoft.com/office/drawing/2014/main" id="{0792D01B-7AA1-0FA9-2375-A4D0DA7FF75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49354" y="-2"/>
            <a:ext cx="4883106" cy="6858002"/>
          </a:xfrm>
          <a:custGeom>
            <a:avLst/>
            <a:gdLst>
              <a:gd name="connsiteX0" fmla="*/ 1076301 w 4883106"/>
              <a:gd name="connsiteY0" fmla="*/ 0 h 6858002"/>
              <a:gd name="connsiteX1" fmla="*/ 4883106 w 4883106"/>
              <a:gd name="connsiteY1" fmla="*/ 0 h 6858002"/>
              <a:gd name="connsiteX2" fmla="*/ 4883106 w 4883106"/>
              <a:gd name="connsiteY2" fmla="*/ 6858002 h 6858002"/>
              <a:gd name="connsiteX3" fmla="*/ 1076299 w 4883106"/>
              <a:gd name="connsiteY3" fmla="*/ 6858002 h 6858002"/>
              <a:gd name="connsiteX4" fmla="*/ 988248 w 4883106"/>
              <a:gd name="connsiteY4" fmla="*/ 6744738 h 6858002"/>
              <a:gd name="connsiteX5" fmla="*/ 0 w 4883106"/>
              <a:gd name="connsiteY5" fmla="*/ 3429002 h 6858002"/>
              <a:gd name="connsiteX6" fmla="*/ 988248 w 4883106"/>
              <a:gd name="connsiteY6" fmla="*/ 113267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83106" h="6858002">
                <a:moveTo>
                  <a:pt x="1076301" y="0"/>
                </a:moveTo>
                <a:lnTo>
                  <a:pt x="4883106" y="0"/>
                </a:lnTo>
                <a:lnTo>
                  <a:pt x="4883106" y="6858002"/>
                </a:lnTo>
                <a:lnTo>
                  <a:pt x="1076299" y="6858002"/>
                </a:lnTo>
                <a:lnTo>
                  <a:pt x="988248" y="6744738"/>
                </a:lnTo>
                <a:cubicBezTo>
                  <a:pt x="381146" y="5925330"/>
                  <a:pt x="0" y="4743265"/>
                  <a:pt x="0" y="3429002"/>
                </a:cubicBezTo>
                <a:cubicBezTo>
                  <a:pt x="0" y="2114740"/>
                  <a:pt x="381146" y="932674"/>
                  <a:pt x="988248" y="113267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Picture Placeholder 17">
            <a:extLst>
              <a:ext uri="{FF2B5EF4-FFF2-40B4-BE49-F238E27FC236}">
                <a16:creationId xmlns:a16="http://schemas.microsoft.com/office/drawing/2014/main" id="{7E99F332-ABE7-0B28-33B4-408A235AD7E0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07308" y="-2"/>
            <a:ext cx="4684692" cy="6858000"/>
          </a:xfrm>
          <a:custGeom>
            <a:avLst/>
            <a:gdLst>
              <a:gd name="connsiteX0" fmla="*/ 1077019 w 4684692"/>
              <a:gd name="connsiteY0" fmla="*/ 0 h 6858000"/>
              <a:gd name="connsiteX1" fmla="*/ 4684692 w 4684692"/>
              <a:gd name="connsiteY1" fmla="*/ 0 h 6858000"/>
              <a:gd name="connsiteX2" fmla="*/ 4684692 w 4684692"/>
              <a:gd name="connsiteY2" fmla="*/ 6858000 h 6858000"/>
              <a:gd name="connsiteX3" fmla="*/ 1077014 w 4684692"/>
              <a:gd name="connsiteY3" fmla="*/ 6858000 h 6858000"/>
              <a:gd name="connsiteX4" fmla="*/ 1042398 w 4684692"/>
              <a:gd name="connsiteY4" fmla="*/ 6816091 h 6858000"/>
              <a:gd name="connsiteX5" fmla="*/ 0 w 4684692"/>
              <a:gd name="connsiteY5" fmla="*/ 3429002 h 6858000"/>
              <a:gd name="connsiteX6" fmla="*/ 1042398 w 4684692"/>
              <a:gd name="connsiteY6" fmla="*/ 419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4692" h="6858000">
                <a:moveTo>
                  <a:pt x="1077019" y="0"/>
                </a:moveTo>
                <a:lnTo>
                  <a:pt x="4684692" y="0"/>
                </a:lnTo>
                <a:lnTo>
                  <a:pt x="4684692" y="6858000"/>
                </a:lnTo>
                <a:lnTo>
                  <a:pt x="1077014" y="6858000"/>
                </a:lnTo>
                <a:lnTo>
                  <a:pt x="1042398" y="6816091"/>
                </a:lnTo>
                <a:cubicBezTo>
                  <a:pt x="403897" y="5994749"/>
                  <a:pt x="0" y="4781919"/>
                  <a:pt x="0" y="3429002"/>
                </a:cubicBezTo>
                <a:cubicBezTo>
                  <a:pt x="0" y="2076086"/>
                  <a:pt x="403897" y="863257"/>
                  <a:pt x="1042398" y="4191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5FBBD2B-5325-9992-662C-5021C5D6DF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74320" y="6356350"/>
            <a:ext cx="2382430" cy="365125"/>
          </a:xfrm>
        </p:spPr>
        <p:txBody>
          <a:bodyPr/>
          <a:lstStyle/>
          <a:p>
            <a:fld id="{CFB8C4AC-FAA1-884B-8696-F5EA54219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572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+ Two Column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2CE4AF0-9B87-75BA-35D3-D79380A69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60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C72427-9148-EC10-6CB0-8C7DE79D8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19" y="136525"/>
            <a:ext cx="11641177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801ED-039F-7D7F-BBCF-18E7D9DCBE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4319" y="1825625"/>
            <a:ext cx="5712439" cy="4351338"/>
          </a:xfrm>
        </p:spPr>
        <p:txBody>
          <a:bodyPr/>
          <a:lstStyle>
            <a:lvl1pPr>
              <a:buClr>
                <a:srgbClr val="00CE7C"/>
              </a:buClr>
              <a:defRPr/>
            </a:lvl1pPr>
            <a:lvl2pPr>
              <a:buClr>
                <a:srgbClr val="00CE7C"/>
              </a:buClr>
              <a:defRPr/>
            </a:lvl2pPr>
            <a:lvl3pPr>
              <a:buClr>
                <a:srgbClr val="00CE7C"/>
              </a:buClr>
              <a:defRPr/>
            </a:lvl3pPr>
            <a:lvl4pPr>
              <a:buClr>
                <a:srgbClr val="00CE7C"/>
              </a:buClr>
              <a:defRPr/>
            </a:lvl4pPr>
            <a:lvl5pPr>
              <a:buClr>
                <a:srgbClr val="00CE7C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6EC2F7-F4CF-242A-C72A-F5D090351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057" y="1825625"/>
            <a:ext cx="5712439" cy="4351338"/>
          </a:xfrm>
        </p:spPr>
        <p:txBody>
          <a:bodyPr/>
          <a:lstStyle>
            <a:lvl1pPr>
              <a:buClr>
                <a:srgbClr val="00CE7C"/>
              </a:buClr>
              <a:defRPr/>
            </a:lvl1pPr>
            <a:lvl2pPr>
              <a:buClr>
                <a:srgbClr val="00CE7C"/>
              </a:buClr>
              <a:defRPr/>
            </a:lvl2pPr>
            <a:lvl3pPr>
              <a:buClr>
                <a:srgbClr val="00CE7C"/>
              </a:buClr>
              <a:defRPr/>
            </a:lvl3pPr>
            <a:lvl4pPr>
              <a:buClr>
                <a:srgbClr val="00CE7C"/>
              </a:buClr>
              <a:defRPr/>
            </a:lvl4pPr>
            <a:lvl5pPr>
              <a:buClr>
                <a:srgbClr val="00CE7C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500F75-99B9-50D4-AFAC-FA45B265F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4320" y="6356350"/>
            <a:ext cx="1729509" cy="365125"/>
          </a:xfrm>
        </p:spPr>
        <p:txBody>
          <a:bodyPr/>
          <a:lstStyle>
            <a:lvl1pPr algn="l">
              <a:defRPr/>
            </a:lvl1pPr>
          </a:lstStyle>
          <a:p>
            <a:fld id="{CFB8C4AC-FAA1-884B-8696-F5EA54219D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Virginia Department of Rail and Public Transportation">
            <a:extLst>
              <a:ext uri="{FF2B5EF4-FFF2-40B4-BE49-F238E27FC236}">
                <a16:creationId xmlns:a16="http://schemas.microsoft.com/office/drawing/2014/main" id="{A3F090F9-D7EA-6833-7956-F88E29CA7D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856" y="6486433"/>
            <a:ext cx="5066641" cy="10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86353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Conten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>
            <a:extLst>
              <a:ext uri="{FF2B5EF4-FFF2-40B4-BE49-F238E27FC236}">
                <a16:creationId xmlns:a16="http://schemas.microsoft.com/office/drawing/2014/main" id="{F04E9048-5E76-97EA-1555-73527E43133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47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8E222E-7B2A-AAA0-A05B-2D3A2F5D3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013" y="136525"/>
            <a:ext cx="11639974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AA0F8-4784-C4F9-E2BE-F5E714988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013" y="1825625"/>
            <a:ext cx="11639974" cy="4351338"/>
          </a:xfrm>
        </p:spPr>
        <p:txBody>
          <a:bodyPr>
            <a:normAutofit/>
          </a:bodyPr>
          <a:lstStyle>
            <a:lvl1pPr>
              <a:buClr>
                <a:srgbClr val="5F249F"/>
              </a:buClr>
              <a:defRPr sz="2400"/>
            </a:lvl1pPr>
            <a:lvl2pPr>
              <a:buClr>
                <a:srgbClr val="5F249F"/>
              </a:buClr>
              <a:defRPr sz="2000"/>
            </a:lvl2pPr>
            <a:lvl3pPr>
              <a:buClr>
                <a:srgbClr val="5F249F"/>
              </a:buClr>
              <a:defRPr sz="1800"/>
            </a:lvl3pPr>
            <a:lvl4pPr>
              <a:buClr>
                <a:srgbClr val="5F249F"/>
              </a:buClr>
              <a:defRPr sz="1600"/>
            </a:lvl4pPr>
            <a:lvl5pPr>
              <a:buClr>
                <a:srgbClr val="5F249F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D5CA998F-2E7A-72C2-D8DA-9B22B06EE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6013" y="6356350"/>
            <a:ext cx="1729509" cy="365125"/>
          </a:xfrm>
        </p:spPr>
        <p:txBody>
          <a:bodyPr/>
          <a:lstStyle>
            <a:lvl1pPr algn="l">
              <a:defRPr/>
            </a:lvl1pPr>
          </a:lstStyle>
          <a:p>
            <a:fld id="{CFB8C4AC-FAA1-884B-8696-F5EA54219D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 descr="Virginia Department of Rail and Public Transportation">
            <a:extLst>
              <a:ext uri="{FF2B5EF4-FFF2-40B4-BE49-F238E27FC236}">
                <a16:creationId xmlns:a16="http://schemas.microsoft.com/office/drawing/2014/main" id="{034F4374-2924-B6F8-5C56-94EB720ED7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9346" y="6486433"/>
            <a:ext cx="5066641" cy="10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57106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+ Two Column Content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0AB69C4-1AA7-7F6D-CC46-8D4ABA23793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14478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C72427-9148-EC10-6CB0-8C7DE79D8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19" y="136525"/>
            <a:ext cx="11641177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801ED-039F-7D7F-BBCF-18E7D9DCBE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4319" y="1825625"/>
            <a:ext cx="5712439" cy="4351338"/>
          </a:xfrm>
        </p:spPr>
        <p:txBody>
          <a:bodyPr/>
          <a:lstStyle>
            <a:lvl1pPr>
              <a:buClr>
                <a:srgbClr val="5F249F"/>
              </a:buClr>
              <a:defRPr/>
            </a:lvl1pPr>
            <a:lvl2pPr>
              <a:buClr>
                <a:srgbClr val="5F249F"/>
              </a:buClr>
              <a:defRPr/>
            </a:lvl2pPr>
            <a:lvl3pPr>
              <a:buClr>
                <a:srgbClr val="5F249F"/>
              </a:buClr>
              <a:defRPr/>
            </a:lvl3pPr>
            <a:lvl4pPr>
              <a:buClr>
                <a:srgbClr val="5F249F"/>
              </a:buClr>
              <a:defRPr/>
            </a:lvl4pPr>
            <a:lvl5pPr>
              <a:buClr>
                <a:srgbClr val="5F249F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6EC2F7-F4CF-242A-C72A-F5D090351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057" y="1825625"/>
            <a:ext cx="5712439" cy="4351338"/>
          </a:xfrm>
        </p:spPr>
        <p:txBody>
          <a:bodyPr/>
          <a:lstStyle>
            <a:lvl1pPr>
              <a:buClr>
                <a:srgbClr val="5F249F"/>
              </a:buClr>
              <a:defRPr/>
            </a:lvl1pPr>
            <a:lvl2pPr>
              <a:buClr>
                <a:srgbClr val="5F249F"/>
              </a:buClr>
              <a:defRPr/>
            </a:lvl2pPr>
            <a:lvl3pPr>
              <a:buClr>
                <a:srgbClr val="5F249F"/>
              </a:buClr>
              <a:defRPr/>
            </a:lvl3pPr>
            <a:lvl4pPr>
              <a:buClr>
                <a:srgbClr val="5F249F"/>
              </a:buClr>
              <a:defRPr/>
            </a:lvl4pPr>
            <a:lvl5pPr>
              <a:buClr>
                <a:srgbClr val="5F249F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500F75-99B9-50D4-AFAC-FA45B265F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4320" y="6356350"/>
            <a:ext cx="1729509" cy="365125"/>
          </a:xfrm>
        </p:spPr>
        <p:txBody>
          <a:bodyPr/>
          <a:lstStyle>
            <a:lvl1pPr algn="l">
              <a:defRPr/>
            </a:lvl1pPr>
          </a:lstStyle>
          <a:p>
            <a:fld id="{CFB8C4AC-FAA1-884B-8696-F5EA54219D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Virginia Department of Rail and Public Transportation">
            <a:extLst>
              <a:ext uri="{FF2B5EF4-FFF2-40B4-BE49-F238E27FC236}">
                <a16:creationId xmlns:a16="http://schemas.microsoft.com/office/drawing/2014/main" id="{A3F090F9-D7EA-6833-7956-F88E29CA7D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856" y="6486433"/>
            <a:ext cx="5066641" cy="10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5364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E222E-7B2A-AAA0-A05B-2D3A2F5D3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19" y="136525"/>
            <a:ext cx="7680151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tx2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AA0F8-4784-C4F9-E2BE-F5E714988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19" y="1825625"/>
            <a:ext cx="7680151" cy="4351338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/>
            </a:lvl1pPr>
            <a:lvl2pPr>
              <a:buClr>
                <a:schemeClr val="accent1"/>
              </a:buClr>
              <a:defRPr sz="2000"/>
            </a:lvl2pPr>
            <a:lvl3pPr>
              <a:buClr>
                <a:schemeClr val="accent1"/>
              </a:buClr>
              <a:defRPr sz="1800"/>
            </a:lvl3pPr>
            <a:lvl4pPr>
              <a:buClr>
                <a:schemeClr val="accent1"/>
              </a:buClr>
              <a:defRPr sz="1600"/>
            </a:lvl4pPr>
            <a:lvl5pPr>
              <a:buClr>
                <a:schemeClr val="accent1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AB2B68ED-1197-57E3-D3CF-3D9930F77F1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31416" y="0"/>
            <a:ext cx="3892952" cy="6858000"/>
          </a:xfrm>
          <a:custGeom>
            <a:avLst/>
            <a:gdLst>
              <a:gd name="connsiteX0" fmla="*/ 1024240 w 3892952"/>
              <a:gd name="connsiteY0" fmla="*/ 0 h 6858000"/>
              <a:gd name="connsiteX1" fmla="*/ 3892952 w 3892952"/>
              <a:gd name="connsiteY1" fmla="*/ 0 h 6858000"/>
              <a:gd name="connsiteX2" fmla="*/ 3892952 w 3892952"/>
              <a:gd name="connsiteY2" fmla="*/ 6858000 h 6858000"/>
              <a:gd name="connsiteX3" fmla="*/ 1024240 w 3892952"/>
              <a:gd name="connsiteY3" fmla="*/ 6858000 h 6858000"/>
              <a:gd name="connsiteX4" fmla="*/ 940448 w 3892952"/>
              <a:gd name="connsiteY4" fmla="*/ 6744736 h 6858000"/>
              <a:gd name="connsiteX5" fmla="*/ 0 w 3892952"/>
              <a:gd name="connsiteY5" fmla="*/ 3429000 h 6858000"/>
              <a:gd name="connsiteX6" fmla="*/ 940448 w 3892952"/>
              <a:gd name="connsiteY6" fmla="*/ 1132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92952" h="6858000">
                <a:moveTo>
                  <a:pt x="1024240" y="0"/>
                </a:moveTo>
                <a:lnTo>
                  <a:pt x="3892952" y="0"/>
                </a:lnTo>
                <a:lnTo>
                  <a:pt x="3892952" y="6858000"/>
                </a:lnTo>
                <a:lnTo>
                  <a:pt x="1024240" y="6858000"/>
                </a:lnTo>
                <a:lnTo>
                  <a:pt x="940448" y="6744736"/>
                </a:lnTo>
                <a:cubicBezTo>
                  <a:pt x="362711" y="5925328"/>
                  <a:pt x="0" y="4743263"/>
                  <a:pt x="0" y="3429000"/>
                </a:cubicBezTo>
                <a:cubicBezTo>
                  <a:pt x="0" y="2114738"/>
                  <a:pt x="362711" y="932672"/>
                  <a:pt x="940448" y="113265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612C90BE-42F2-4A54-55CA-D446E6B61F3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07399" y="0"/>
            <a:ext cx="3684602" cy="6858000"/>
          </a:xfrm>
          <a:custGeom>
            <a:avLst/>
            <a:gdLst>
              <a:gd name="connsiteX0" fmla="*/ 1025195 w 3684602"/>
              <a:gd name="connsiteY0" fmla="*/ 0 h 6858000"/>
              <a:gd name="connsiteX1" fmla="*/ 3684602 w 3684602"/>
              <a:gd name="connsiteY1" fmla="*/ 0 h 6858000"/>
              <a:gd name="connsiteX2" fmla="*/ 3684602 w 3684602"/>
              <a:gd name="connsiteY2" fmla="*/ 6858000 h 6858000"/>
              <a:gd name="connsiteX3" fmla="*/ 1025195 w 3684602"/>
              <a:gd name="connsiteY3" fmla="*/ 6858000 h 6858000"/>
              <a:gd name="connsiteX4" fmla="*/ 840755 w 3684602"/>
              <a:gd name="connsiteY4" fmla="*/ 6596416 h 6858000"/>
              <a:gd name="connsiteX5" fmla="*/ 3734 w 3684602"/>
              <a:gd name="connsiteY5" fmla="*/ 3659510 h 6858000"/>
              <a:gd name="connsiteX6" fmla="*/ 0 w 3684602"/>
              <a:gd name="connsiteY6" fmla="*/ 3429058 h 6858000"/>
              <a:gd name="connsiteX7" fmla="*/ 0 w 3684602"/>
              <a:gd name="connsiteY7" fmla="*/ 3428942 h 6858000"/>
              <a:gd name="connsiteX8" fmla="*/ 3734 w 3684602"/>
              <a:gd name="connsiteY8" fmla="*/ 3198491 h 6858000"/>
              <a:gd name="connsiteX9" fmla="*/ 840755 w 3684602"/>
              <a:gd name="connsiteY9" fmla="*/ 2615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84602" h="6858000">
                <a:moveTo>
                  <a:pt x="1025195" y="0"/>
                </a:moveTo>
                <a:lnTo>
                  <a:pt x="3684602" y="0"/>
                </a:lnTo>
                <a:lnTo>
                  <a:pt x="3684602" y="6858000"/>
                </a:lnTo>
                <a:lnTo>
                  <a:pt x="1025195" y="6858000"/>
                </a:lnTo>
                <a:lnTo>
                  <a:pt x="840755" y="6596416"/>
                </a:lnTo>
                <a:cubicBezTo>
                  <a:pt x="353760" y="5836467"/>
                  <a:pt x="40935" y="4804727"/>
                  <a:pt x="3734" y="3659510"/>
                </a:cubicBezTo>
                <a:lnTo>
                  <a:pt x="0" y="3429058"/>
                </a:lnTo>
                <a:lnTo>
                  <a:pt x="0" y="3428942"/>
                </a:lnTo>
                <a:lnTo>
                  <a:pt x="3734" y="3198491"/>
                </a:lnTo>
                <a:cubicBezTo>
                  <a:pt x="40935" y="2053274"/>
                  <a:pt x="353760" y="1021533"/>
                  <a:pt x="840755" y="26158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F50D643-34C5-FE65-256C-F6B883175A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74319" y="6356350"/>
            <a:ext cx="2846895" cy="365125"/>
          </a:xfrm>
        </p:spPr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CFB8C4AC-FAA1-884B-8696-F5EA54219D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Virginia Department of Rail and Public Transportation">
            <a:extLst>
              <a:ext uri="{FF2B5EF4-FFF2-40B4-BE49-F238E27FC236}">
                <a16:creationId xmlns:a16="http://schemas.microsoft.com/office/drawing/2014/main" id="{8317F213-ABD7-B904-0D4F-CF2F7A2F31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6845" y="6419641"/>
            <a:ext cx="2557175" cy="23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624897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Imag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E222E-7B2A-AAA0-A05B-2D3A2F5D3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136525"/>
            <a:ext cx="7680151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rgbClr val="008675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AA0F8-4784-C4F9-E2BE-F5E714988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1825625"/>
            <a:ext cx="7680151" cy="4351338"/>
          </a:xfrm>
        </p:spPr>
        <p:txBody>
          <a:bodyPr>
            <a:normAutofit/>
          </a:bodyPr>
          <a:lstStyle>
            <a:lvl1pPr>
              <a:buClr>
                <a:srgbClr val="26D07C"/>
              </a:buClr>
              <a:defRPr sz="2400"/>
            </a:lvl1pPr>
            <a:lvl2pPr>
              <a:buClr>
                <a:srgbClr val="26D07C"/>
              </a:buClr>
              <a:defRPr sz="2000"/>
            </a:lvl2pPr>
            <a:lvl3pPr>
              <a:buClr>
                <a:srgbClr val="26D07C"/>
              </a:buClr>
              <a:defRPr sz="1800"/>
            </a:lvl3pPr>
            <a:lvl4pPr>
              <a:buClr>
                <a:srgbClr val="26D07C"/>
              </a:buClr>
              <a:defRPr sz="1600"/>
            </a:lvl4pPr>
            <a:lvl5pPr>
              <a:buClr>
                <a:srgbClr val="26D07C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1A26793A-55A5-1791-5B06-8352B93177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31416" y="0"/>
            <a:ext cx="3892952" cy="6858000"/>
          </a:xfrm>
          <a:custGeom>
            <a:avLst/>
            <a:gdLst>
              <a:gd name="connsiteX0" fmla="*/ 1024240 w 3892952"/>
              <a:gd name="connsiteY0" fmla="*/ 0 h 6858000"/>
              <a:gd name="connsiteX1" fmla="*/ 3892952 w 3892952"/>
              <a:gd name="connsiteY1" fmla="*/ 0 h 6858000"/>
              <a:gd name="connsiteX2" fmla="*/ 3892952 w 3892952"/>
              <a:gd name="connsiteY2" fmla="*/ 6858000 h 6858000"/>
              <a:gd name="connsiteX3" fmla="*/ 1024240 w 3892952"/>
              <a:gd name="connsiteY3" fmla="*/ 6858000 h 6858000"/>
              <a:gd name="connsiteX4" fmla="*/ 940448 w 3892952"/>
              <a:gd name="connsiteY4" fmla="*/ 6744736 h 6858000"/>
              <a:gd name="connsiteX5" fmla="*/ 0 w 3892952"/>
              <a:gd name="connsiteY5" fmla="*/ 3429000 h 6858000"/>
              <a:gd name="connsiteX6" fmla="*/ 940448 w 3892952"/>
              <a:gd name="connsiteY6" fmla="*/ 1132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92952" h="6858000">
                <a:moveTo>
                  <a:pt x="1024240" y="0"/>
                </a:moveTo>
                <a:lnTo>
                  <a:pt x="3892952" y="0"/>
                </a:lnTo>
                <a:lnTo>
                  <a:pt x="3892952" y="6858000"/>
                </a:lnTo>
                <a:lnTo>
                  <a:pt x="1024240" y="6858000"/>
                </a:lnTo>
                <a:lnTo>
                  <a:pt x="940448" y="6744736"/>
                </a:lnTo>
                <a:cubicBezTo>
                  <a:pt x="362711" y="5925328"/>
                  <a:pt x="0" y="4743263"/>
                  <a:pt x="0" y="3429000"/>
                </a:cubicBezTo>
                <a:cubicBezTo>
                  <a:pt x="0" y="2114738"/>
                  <a:pt x="362711" y="932672"/>
                  <a:pt x="940448" y="113265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612C90BE-42F2-4A54-55CA-D446E6B61F3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07399" y="0"/>
            <a:ext cx="3684602" cy="6858000"/>
          </a:xfrm>
          <a:custGeom>
            <a:avLst/>
            <a:gdLst>
              <a:gd name="connsiteX0" fmla="*/ 1025195 w 3684602"/>
              <a:gd name="connsiteY0" fmla="*/ 0 h 6858000"/>
              <a:gd name="connsiteX1" fmla="*/ 3684602 w 3684602"/>
              <a:gd name="connsiteY1" fmla="*/ 0 h 6858000"/>
              <a:gd name="connsiteX2" fmla="*/ 3684602 w 3684602"/>
              <a:gd name="connsiteY2" fmla="*/ 6858000 h 6858000"/>
              <a:gd name="connsiteX3" fmla="*/ 1025195 w 3684602"/>
              <a:gd name="connsiteY3" fmla="*/ 6858000 h 6858000"/>
              <a:gd name="connsiteX4" fmla="*/ 840755 w 3684602"/>
              <a:gd name="connsiteY4" fmla="*/ 6596416 h 6858000"/>
              <a:gd name="connsiteX5" fmla="*/ 3734 w 3684602"/>
              <a:gd name="connsiteY5" fmla="*/ 3659510 h 6858000"/>
              <a:gd name="connsiteX6" fmla="*/ 0 w 3684602"/>
              <a:gd name="connsiteY6" fmla="*/ 3429058 h 6858000"/>
              <a:gd name="connsiteX7" fmla="*/ 0 w 3684602"/>
              <a:gd name="connsiteY7" fmla="*/ 3428942 h 6858000"/>
              <a:gd name="connsiteX8" fmla="*/ 3734 w 3684602"/>
              <a:gd name="connsiteY8" fmla="*/ 3198491 h 6858000"/>
              <a:gd name="connsiteX9" fmla="*/ 840755 w 3684602"/>
              <a:gd name="connsiteY9" fmla="*/ 2615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84602" h="6858000">
                <a:moveTo>
                  <a:pt x="1025195" y="0"/>
                </a:moveTo>
                <a:lnTo>
                  <a:pt x="3684602" y="0"/>
                </a:lnTo>
                <a:lnTo>
                  <a:pt x="3684602" y="6858000"/>
                </a:lnTo>
                <a:lnTo>
                  <a:pt x="1025195" y="6858000"/>
                </a:lnTo>
                <a:lnTo>
                  <a:pt x="840755" y="6596416"/>
                </a:lnTo>
                <a:cubicBezTo>
                  <a:pt x="353760" y="5836467"/>
                  <a:pt x="40935" y="4804727"/>
                  <a:pt x="3734" y="3659510"/>
                </a:cubicBezTo>
                <a:lnTo>
                  <a:pt x="0" y="3429058"/>
                </a:lnTo>
                <a:lnTo>
                  <a:pt x="0" y="3428942"/>
                </a:lnTo>
                <a:lnTo>
                  <a:pt x="3734" y="3198491"/>
                </a:lnTo>
                <a:cubicBezTo>
                  <a:pt x="40935" y="2053274"/>
                  <a:pt x="353760" y="1021533"/>
                  <a:pt x="840755" y="26158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F50D643-34C5-FE65-256C-F6B883175A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74319" y="6356350"/>
            <a:ext cx="2895711" cy="365125"/>
          </a:xfrm>
        </p:spPr>
        <p:txBody>
          <a:bodyPr/>
          <a:lstStyle>
            <a:lvl1pPr>
              <a:defRPr>
                <a:solidFill>
                  <a:srgbClr val="008675"/>
                </a:solidFill>
              </a:defRPr>
            </a:lvl1pPr>
          </a:lstStyle>
          <a:p>
            <a:fld id="{CFB8C4AC-FAA1-884B-8696-F5EA54219D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Virginia Department of Rail and Public Transportation">
            <a:extLst>
              <a:ext uri="{FF2B5EF4-FFF2-40B4-BE49-F238E27FC236}">
                <a16:creationId xmlns:a16="http://schemas.microsoft.com/office/drawing/2014/main" id="{8317F213-ABD7-B904-0D4F-CF2F7A2F31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6845" y="6419641"/>
            <a:ext cx="2557175" cy="23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246236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+ Imag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E222E-7B2A-AAA0-A05B-2D3A2F5D3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20" y="136525"/>
            <a:ext cx="7680151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rgbClr val="5F249F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AA0F8-4784-C4F9-E2BE-F5E714988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20" y="1825625"/>
            <a:ext cx="7680151" cy="4351338"/>
          </a:xfrm>
        </p:spPr>
        <p:txBody>
          <a:bodyPr>
            <a:normAutofit/>
          </a:bodyPr>
          <a:lstStyle>
            <a:lvl1pPr>
              <a:buClr>
                <a:srgbClr val="5F249F"/>
              </a:buClr>
              <a:defRPr sz="2400"/>
            </a:lvl1pPr>
            <a:lvl2pPr>
              <a:buClr>
                <a:srgbClr val="5F249F"/>
              </a:buClr>
              <a:defRPr sz="2000"/>
            </a:lvl2pPr>
            <a:lvl3pPr>
              <a:buClr>
                <a:srgbClr val="5F249F"/>
              </a:buClr>
              <a:defRPr sz="1800"/>
            </a:lvl3pPr>
            <a:lvl4pPr>
              <a:buClr>
                <a:srgbClr val="5F249F"/>
              </a:buClr>
              <a:defRPr sz="1600"/>
            </a:lvl4pPr>
            <a:lvl5pPr>
              <a:buClr>
                <a:srgbClr val="5F249F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reeform 7">
            <a:extLst>
              <a:ext uri="{FF2B5EF4-FFF2-40B4-BE49-F238E27FC236}">
                <a16:creationId xmlns:a16="http://schemas.microsoft.com/office/drawing/2014/main" id="{A06C615E-0E5F-196D-FB0C-F5E88A88F71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8331416" y="0"/>
            <a:ext cx="3892952" cy="6858000"/>
          </a:xfrm>
          <a:custGeom>
            <a:avLst/>
            <a:gdLst>
              <a:gd name="connsiteX0" fmla="*/ 1024240 w 3892952"/>
              <a:gd name="connsiteY0" fmla="*/ 0 h 6858000"/>
              <a:gd name="connsiteX1" fmla="*/ 3892952 w 3892952"/>
              <a:gd name="connsiteY1" fmla="*/ 0 h 6858000"/>
              <a:gd name="connsiteX2" fmla="*/ 3892952 w 3892952"/>
              <a:gd name="connsiteY2" fmla="*/ 6858000 h 6858000"/>
              <a:gd name="connsiteX3" fmla="*/ 1024240 w 3892952"/>
              <a:gd name="connsiteY3" fmla="*/ 6858000 h 6858000"/>
              <a:gd name="connsiteX4" fmla="*/ 940448 w 3892952"/>
              <a:gd name="connsiteY4" fmla="*/ 6744736 h 6858000"/>
              <a:gd name="connsiteX5" fmla="*/ 0 w 3892952"/>
              <a:gd name="connsiteY5" fmla="*/ 3429000 h 6858000"/>
              <a:gd name="connsiteX6" fmla="*/ 940448 w 3892952"/>
              <a:gd name="connsiteY6" fmla="*/ 11326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892952" h="6858000">
                <a:moveTo>
                  <a:pt x="1024240" y="0"/>
                </a:moveTo>
                <a:lnTo>
                  <a:pt x="3892952" y="0"/>
                </a:lnTo>
                <a:lnTo>
                  <a:pt x="3892952" y="6858000"/>
                </a:lnTo>
                <a:lnTo>
                  <a:pt x="1024240" y="6858000"/>
                </a:lnTo>
                <a:lnTo>
                  <a:pt x="940448" y="6744736"/>
                </a:lnTo>
                <a:cubicBezTo>
                  <a:pt x="362711" y="5925328"/>
                  <a:pt x="0" y="4743263"/>
                  <a:pt x="0" y="3429000"/>
                </a:cubicBezTo>
                <a:cubicBezTo>
                  <a:pt x="0" y="2114738"/>
                  <a:pt x="362711" y="932672"/>
                  <a:pt x="940448" y="113265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7" name="Picture Placeholder 26">
            <a:extLst>
              <a:ext uri="{FF2B5EF4-FFF2-40B4-BE49-F238E27FC236}">
                <a16:creationId xmlns:a16="http://schemas.microsoft.com/office/drawing/2014/main" id="{612C90BE-42F2-4A54-55CA-D446E6B61F3C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507399" y="0"/>
            <a:ext cx="3684602" cy="6858000"/>
          </a:xfrm>
          <a:custGeom>
            <a:avLst/>
            <a:gdLst>
              <a:gd name="connsiteX0" fmla="*/ 1025195 w 3684602"/>
              <a:gd name="connsiteY0" fmla="*/ 0 h 6858000"/>
              <a:gd name="connsiteX1" fmla="*/ 3684602 w 3684602"/>
              <a:gd name="connsiteY1" fmla="*/ 0 h 6858000"/>
              <a:gd name="connsiteX2" fmla="*/ 3684602 w 3684602"/>
              <a:gd name="connsiteY2" fmla="*/ 6858000 h 6858000"/>
              <a:gd name="connsiteX3" fmla="*/ 1025195 w 3684602"/>
              <a:gd name="connsiteY3" fmla="*/ 6858000 h 6858000"/>
              <a:gd name="connsiteX4" fmla="*/ 840755 w 3684602"/>
              <a:gd name="connsiteY4" fmla="*/ 6596416 h 6858000"/>
              <a:gd name="connsiteX5" fmla="*/ 3734 w 3684602"/>
              <a:gd name="connsiteY5" fmla="*/ 3659510 h 6858000"/>
              <a:gd name="connsiteX6" fmla="*/ 0 w 3684602"/>
              <a:gd name="connsiteY6" fmla="*/ 3429058 h 6858000"/>
              <a:gd name="connsiteX7" fmla="*/ 0 w 3684602"/>
              <a:gd name="connsiteY7" fmla="*/ 3428942 h 6858000"/>
              <a:gd name="connsiteX8" fmla="*/ 3734 w 3684602"/>
              <a:gd name="connsiteY8" fmla="*/ 3198491 h 6858000"/>
              <a:gd name="connsiteX9" fmla="*/ 840755 w 3684602"/>
              <a:gd name="connsiteY9" fmla="*/ 26158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684602" h="6858000">
                <a:moveTo>
                  <a:pt x="1025195" y="0"/>
                </a:moveTo>
                <a:lnTo>
                  <a:pt x="3684602" y="0"/>
                </a:lnTo>
                <a:lnTo>
                  <a:pt x="3684602" y="6858000"/>
                </a:lnTo>
                <a:lnTo>
                  <a:pt x="1025195" y="6858000"/>
                </a:lnTo>
                <a:lnTo>
                  <a:pt x="840755" y="6596416"/>
                </a:lnTo>
                <a:cubicBezTo>
                  <a:pt x="353760" y="5836467"/>
                  <a:pt x="40935" y="4804727"/>
                  <a:pt x="3734" y="3659510"/>
                </a:cubicBezTo>
                <a:lnTo>
                  <a:pt x="0" y="3429058"/>
                </a:lnTo>
                <a:lnTo>
                  <a:pt x="0" y="3428942"/>
                </a:lnTo>
                <a:lnTo>
                  <a:pt x="3734" y="3198491"/>
                </a:lnTo>
                <a:cubicBezTo>
                  <a:pt x="40935" y="2053274"/>
                  <a:pt x="353760" y="1021533"/>
                  <a:pt x="840755" y="26158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F50D643-34C5-FE65-256C-F6B883175A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74320" y="6356350"/>
            <a:ext cx="2743200" cy="365125"/>
          </a:xfrm>
        </p:spPr>
        <p:txBody>
          <a:bodyPr/>
          <a:lstStyle>
            <a:lvl1pPr>
              <a:defRPr>
                <a:solidFill>
                  <a:srgbClr val="5F249F"/>
                </a:solidFill>
              </a:defRPr>
            </a:lvl1pPr>
          </a:lstStyle>
          <a:p>
            <a:fld id="{CFB8C4AC-FAA1-884B-8696-F5EA54219D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Virginia Department of Rail and Public Transportation">
            <a:extLst>
              <a:ext uri="{FF2B5EF4-FFF2-40B4-BE49-F238E27FC236}">
                <a16:creationId xmlns:a16="http://schemas.microsoft.com/office/drawing/2014/main" id="{8317F213-ABD7-B904-0D4F-CF2F7A2F31CD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26845" y="6419641"/>
            <a:ext cx="2557175" cy="23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8739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- Left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76B1615E-C8A3-5B8C-7E04-AF2A47D50BA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89790" y="-17146"/>
            <a:ext cx="4933784" cy="6892290"/>
          </a:xfrm>
          <a:custGeom>
            <a:avLst/>
            <a:gdLst>
              <a:gd name="connsiteX0" fmla="*/ 0 w 4933784"/>
              <a:gd name="connsiteY0" fmla="*/ 0 h 6892290"/>
              <a:gd name="connsiteX1" fmla="*/ 3843778 w 4933784"/>
              <a:gd name="connsiteY1" fmla="*/ 0 h 6892290"/>
              <a:gd name="connsiteX2" fmla="*/ 4050295 w 4933784"/>
              <a:gd name="connsiteY2" fmla="*/ 278730 h 6892290"/>
              <a:gd name="connsiteX3" fmla="*/ 4933784 w 4933784"/>
              <a:gd name="connsiteY3" fmla="*/ 3446146 h 6892290"/>
              <a:gd name="connsiteX4" fmla="*/ 4050295 w 4933784"/>
              <a:gd name="connsiteY4" fmla="*/ 6613562 h 6892290"/>
              <a:gd name="connsiteX5" fmla="*/ 3843779 w 4933784"/>
              <a:gd name="connsiteY5" fmla="*/ 6892290 h 6892290"/>
              <a:gd name="connsiteX6" fmla="*/ 0 w 4933784"/>
              <a:gd name="connsiteY6" fmla="*/ 6892290 h 689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33784" h="6892290">
                <a:moveTo>
                  <a:pt x="0" y="0"/>
                </a:moveTo>
                <a:lnTo>
                  <a:pt x="3843778" y="0"/>
                </a:lnTo>
                <a:lnTo>
                  <a:pt x="4050295" y="278730"/>
                </a:lnTo>
                <a:cubicBezTo>
                  <a:pt x="4596160" y="1089342"/>
                  <a:pt x="4933784" y="2209193"/>
                  <a:pt x="4933784" y="3446146"/>
                </a:cubicBezTo>
                <a:cubicBezTo>
                  <a:pt x="4933784" y="4683099"/>
                  <a:pt x="4596160" y="5802950"/>
                  <a:pt x="4050295" y="6613562"/>
                </a:cubicBezTo>
                <a:lnTo>
                  <a:pt x="3843779" y="6892290"/>
                </a:lnTo>
                <a:lnTo>
                  <a:pt x="0" y="689229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85CDEDB-929C-526D-ABC6-AF51E57AD55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658081" cy="6857999"/>
          </a:xfrm>
          <a:custGeom>
            <a:avLst/>
            <a:gdLst>
              <a:gd name="connsiteX0" fmla="*/ 0 w 4658081"/>
              <a:gd name="connsiteY0" fmla="*/ 0 h 6857999"/>
              <a:gd name="connsiteX1" fmla="*/ 3583038 w 4658081"/>
              <a:gd name="connsiteY1" fmla="*/ 0 h 6857999"/>
              <a:gd name="connsiteX2" fmla="*/ 3774592 w 4658081"/>
              <a:gd name="connsiteY2" fmla="*/ 258534 h 6857999"/>
              <a:gd name="connsiteX3" fmla="*/ 4658081 w 4658081"/>
              <a:gd name="connsiteY3" fmla="*/ 3425950 h 6857999"/>
              <a:gd name="connsiteX4" fmla="*/ 3774592 w 4658081"/>
              <a:gd name="connsiteY4" fmla="*/ 6593366 h 6857999"/>
              <a:gd name="connsiteX5" fmla="*/ 3578519 w 4658081"/>
              <a:gd name="connsiteY5" fmla="*/ 6857999 h 6857999"/>
              <a:gd name="connsiteX6" fmla="*/ 0 w 4658081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8081" h="6857999">
                <a:moveTo>
                  <a:pt x="0" y="0"/>
                </a:moveTo>
                <a:lnTo>
                  <a:pt x="3583038" y="0"/>
                </a:lnTo>
                <a:lnTo>
                  <a:pt x="3774592" y="258534"/>
                </a:lnTo>
                <a:cubicBezTo>
                  <a:pt x="4320457" y="1069146"/>
                  <a:pt x="4658081" y="2188997"/>
                  <a:pt x="4658081" y="3425950"/>
                </a:cubicBezTo>
                <a:cubicBezTo>
                  <a:pt x="4658081" y="4662903"/>
                  <a:pt x="4320457" y="5782754"/>
                  <a:pt x="3774592" y="6593366"/>
                </a:cubicBezTo>
                <a:lnTo>
                  <a:pt x="3578519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8E222E-7B2A-AAA0-A05B-2D3A2F5D3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4009" y="420266"/>
            <a:ext cx="6509424" cy="1325563"/>
          </a:xfrm>
        </p:spPr>
        <p:txBody>
          <a:bodyPr>
            <a:noAutofit/>
          </a:bodyPr>
          <a:lstStyle>
            <a:lvl1pPr>
              <a:defRPr sz="4800" b="0">
                <a:solidFill>
                  <a:schemeClr val="tx2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AA0F8-4784-C4F9-E2BE-F5E714988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4009" y="2238559"/>
            <a:ext cx="6601978" cy="4117791"/>
          </a:xfrm>
        </p:spPr>
        <p:txBody>
          <a:bodyPr>
            <a:normAutofit/>
          </a:bodyPr>
          <a:lstStyle>
            <a:lvl1pPr marL="0" indent="0">
              <a:buClr>
                <a:schemeClr val="accent1"/>
              </a:buClr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Clr>
                <a:schemeClr val="accent1"/>
              </a:buClr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Clr>
                <a:schemeClr val="accent1"/>
              </a:buClr>
              <a:buNone/>
              <a:defRPr sz="1800">
                <a:solidFill>
                  <a:schemeClr val="tx1"/>
                </a:solidFill>
              </a:defRPr>
            </a:lvl3pPr>
            <a:lvl4pPr marL="1371600" indent="0">
              <a:buClr>
                <a:schemeClr val="accent1"/>
              </a:buClr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Clr>
                <a:schemeClr val="accent1"/>
              </a:buClr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F50D643-34C5-FE65-256C-F6B883175A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7432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B8C4AC-FAA1-884B-8696-F5EA54219D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Virginia Department of Rail and Public Transportation">
            <a:extLst>
              <a:ext uri="{FF2B5EF4-FFF2-40B4-BE49-F238E27FC236}">
                <a16:creationId xmlns:a16="http://schemas.microsoft.com/office/drawing/2014/main" id="{E5B3DF4B-4362-459B-308A-93F761D0C7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9346" y="6486433"/>
            <a:ext cx="5066641" cy="10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629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- Left Photo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2D083E10-8D0A-4547-7DE1-E06987AB80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95216" y="-17146"/>
            <a:ext cx="4933784" cy="6892290"/>
          </a:xfrm>
          <a:custGeom>
            <a:avLst/>
            <a:gdLst>
              <a:gd name="connsiteX0" fmla="*/ 0 w 4933784"/>
              <a:gd name="connsiteY0" fmla="*/ 0 h 6892290"/>
              <a:gd name="connsiteX1" fmla="*/ 3843778 w 4933784"/>
              <a:gd name="connsiteY1" fmla="*/ 0 h 6892290"/>
              <a:gd name="connsiteX2" fmla="*/ 4050295 w 4933784"/>
              <a:gd name="connsiteY2" fmla="*/ 278730 h 6892290"/>
              <a:gd name="connsiteX3" fmla="*/ 4933784 w 4933784"/>
              <a:gd name="connsiteY3" fmla="*/ 3446146 h 6892290"/>
              <a:gd name="connsiteX4" fmla="*/ 4050295 w 4933784"/>
              <a:gd name="connsiteY4" fmla="*/ 6613562 h 6892290"/>
              <a:gd name="connsiteX5" fmla="*/ 3843779 w 4933784"/>
              <a:gd name="connsiteY5" fmla="*/ 6892290 h 6892290"/>
              <a:gd name="connsiteX6" fmla="*/ 0 w 4933784"/>
              <a:gd name="connsiteY6" fmla="*/ 6892290 h 689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33784" h="6892290">
                <a:moveTo>
                  <a:pt x="0" y="0"/>
                </a:moveTo>
                <a:lnTo>
                  <a:pt x="3843778" y="0"/>
                </a:lnTo>
                <a:lnTo>
                  <a:pt x="4050295" y="278730"/>
                </a:lnTo>
                <a:cubicBezTo>
                  <a:pt x="4596160" y="1089342"/>
                  <a:pt x="4933784" y="2209193"/>
                  <a:pt x="4933784" y="3446146"/>
                </a:cubicBezTo>
                <a:cubicBezTo>
                  <a:pt x="4933784" y="4683099"/>
                  <a:pt x="4596160" y="5802950"/>
                  <a:pt x="4050295" y="6613562"/>
                </a:cubicBezTo>
                <a:lnTo>
                  <a:pt x="3843779" y="6892290"/>
                </a:lnTo>
                <a:lnTo>
                  <a:pt x="0" y="689229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85CDEDB-929C-526D-ABC6-AF51E57AD55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658081" cy="6857999"/>
          </a:xfrm>
          <a:custGeom>
            <a:avLst/>
            <a:gdLst>
              <a:gd name="connsiteX0" fmla="*/ 0 w 4658081"/>
              <a:gd name="connsiteY0" fmla="*/ 0 h 6857999"/>
              <a:gd name="connsiteX1" fmla="*/ 3583038 w 4658081"/>
              <a:gd name="connsiteY1" fmla="*/ 0 h 6857999"/>
              <a:gd name="connsiteX2" fmla="*/ 3774592 w 4658081"/>
              <a:gd name="connsiteY2" fmla="*/ 258534 h 6857999"/>
              <a:gd name="connsiteX3" fmla="*/ 4658081 w 4658081"/>
              <a:gd name="connsiteY3" fmla="*/ 3425950 h 6857999"/>
              <a:gd name="connsiteX4" fmla="*/ 3774592 w 4658081"/>
              <a:gd name="connsiteY4" fmla="*/ 6593366 h 6857999"/>
              <a:gd name="connsiteX5" fmla="*/ 3578519 w 4658081"/>
              <a:gd name="connsiteY5" fmla="*/ 6857999 h 6857999"/>
              <a:gd name="connsiteX6" fmla="*/ 0 w 4658081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8081" h="6857999">
                <a:moveTo>
                  <a:pt x="0" y="0"/>
                </a:moveTo>
                <a:lnTo>
                  <a:pt x="3583038" y="0"/>
                </a:lnTo>
                <a:lnTo>
                  <a:pt x="3774592" y="258534"/>
                </a:lnTo>
                <a:cubicBezTo>
                  <a:pt x="4320457" y="1069146"/>
                  <a:pt x="4658081" y="2188997"/>
                  <a:pt x="4658081" y="3425950"/>
                </a:cubicBezTo>
                <a:cubicBezTo>
                  <a:pt x="4658081" y="4662903"/>
                  <a:pt x="4320457" y="5782754"/>
                  <a:pt x="3774592" y="6593366"/>
                </a:cubicBezTo>
                <a:lnTo>
                  <a:pt x="3578519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8E222E-7B2A-AAA0-A05B-2D3A2F5D3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4009" y="420266"/>
            <a:ext cx="6509424" cy="1325563"/>
          </a:xfrm>
        </p:spPr>
        <p:txBody>
          <a:bodyPr>
            <a:noAutofit/>
          </a:bodyPr>
          <a:lstStyle>
            <a:lvl1pPr>
              <a:defRPr sz="4800" b="0">
                <a:solidFill>
                  <a:srgbClr val="008675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AA0F8-4784-C4F9-E2BE-F5E714988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4009" y="2238559"/>
            <a:ext cx="6601978" cy="4117791"/>
          </a:xfrm>
        </p:spPr>
        <p:txBody>
          <a:bodyPr>
            <a:normAutofit/>
          </a:bodyPr>
          <a:lstStyle>
            <a:lvl1pPr marL="0" indent="0">
              <a:buClr>
                <a:schemeClr val="accent1"/>
              </a:buClr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Clr>
                <a:schemeClr val="accent1"/>
              </a:buClr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Clr>
                <a:schemeClr val="accent1"/>
              </a:buClr>
              <a:buNone/>
              <a:defRPr sz="1800">
                <a:solidFill>
                  <a:schemeClr val="tx1"/>
                </a:solidFill>
              </a:defRPr>
            </a:lvl3pPr>
            <a:lvl4pPr marL="1371600" indent="0">
              <a:buClr>
                <a:schemeClr val="accent1"/>
              </a:buClr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Clr>
                <a:schemeClr val="accent1"/>
              </a:buClr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F50D643-34C5-FE65-256C-F6B883175A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7432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B8C4AC-FAA1-884B-8696-F5EA54219D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Virginia Department of Rail and Public Transportation">
            <a:extLst>
              <a:ext uri="{FF2B5EF4-FFF2-40B4-BE49-F238E27FC236}">
                <a16:creationId xmlns:a16="http://schemas.microsoft.com/office/drawing/2014/main" id="{E5B3DF4B-4362-459B-308A-93F761D0C7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9346" y="6486433"/>
            <a:ext cx="5066641" cy="10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323310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- Left Photo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 7">
            <a:extLst>
              <a:ext uri="{FF2B5EF4-FFF2-40B4-BE49-F238E27FC236}">
                <a16:creationId xmlns:a16="http://schemas.microsoft.com/office/drawing/2014/main" id="{2F69F38C-4C79-96F6-FEF7-8744FDE8D3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95216" y="-17146"/>
            <a:ext cx="4933784" cy="6892290"/>
          </a:xfrm>
          <a:custGeom>
            <a:avLst/>
            <a:gdLst>
              <a:gd name="connsiteX0" fmla="*/ 0 w 4933784"/>
              <a:gd name="connsiteY0" fmla="*/ 0 h 6892290"/>
              <a:gd name="connsiteX1" fmla="*/ 3843778 w 4933784"/>
              <a:gd name="connsiteY1" fmla="*/ 0 h 6892290"/>
              <a:gd name="connsiteX2" fmla="*/ 4050295 w 4933784"/>
              <a:gd name="connsiteY2" fmla="*/ 278730 h 6892290"/>
              <a:gd name="connsiteX3" fmla="*/ 4933784 w 4933784"/>
              <a:gd name="connsiteY3" fmla="*/ 3446146 h 6892290"/>
              <a:gd name="connsiteX4" fmla="*/ 4050295 w 4933784"/>
              <a:gd name="connsiteY4" fmla="*/ 6613562 h 6892290"/>
              <a:gd name="connsiteX5" fmla="*/ 3843779 w 4933784"/>
              <a:gd name="connsiteY5" fmla="*/ 6892290 h 6892290"/>
              <a:gd name="connsiteX6" fmla="*/ 0 w 4933784"/>
              <a:gd name="connsiteY6" fmla="*/ 6892290 h 689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33784" h="6892290">
                <a:moveTo>
                  <a:pt x="0" y="0"/>
                </a:moveTo>
                <a:lnTo>
                  <a:pt x="3843778" y="0"/>
                </a:lnTo>
                <a:lnTo>
                  <a:pt x="4050295" y="278730"/>
                </a:lnTo>
                <a:cubicBezTo>
                  <a:pt x="4596160" y="1089342"/>
                  <a:pt x="4933784" y="2209193"/>
                  <a:pt x="4933784" y="3446146"/>
                </a:cubicBezTo>
                <a:cubicBezTo>
                  <a:pt x="4933784" y="4683099"/>
                  <a:pt x="4596160" y="5802950"/>
                  <a:pt x="4050295" y="6613562"/>
                </a:cubicBezTo>
                <a:lnTo>
                  <a:pt x="3843779" y="6892290"/>
                </a:lnTo>
                <a:lnTo>
                  <a:pt x="0" y="689229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85CDEDB-929C-526D-ABC6-AF51E57AD55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658081" cy="6857999"/>
          </a:xfrm>
          <a:custGeom>
            <a:avLst/>
            <a:gdLst>
              <a:gd name="connsiteX0" fmla="*/ 0 w 4658081"/>
              <a:gd name="connsiteY0" fmla="*/ 0 h 6857999"/>
              <a:gd name="connsiteX1" fmla="*/ 3583038 w 4658081"/>
              <a:gd name="connsiteY1" fmla="*/ 0 h 6857999"/>
              <a:gd name="connsiteX2" fmla="*/ 3774592 w 4658081"/>
              <a:gd name="connsiteY2" fmla="*/ 258534 h 6857999"/>
              <a:gd name="connsiteX3" fmla="*/ 4658081 w 4658081"/>
              <a:gd name="connsiteY3" fmla="*/ 3425950 h 6857999"/>
              <a:gd name="connsiteX4" fmla="*/ 3774592 w 4658081"/>
              <a:gd name="connsiteY4" fmla="*/ 6593366 h 6857999"/>
              <a:gd name="connsiteX5" fmla="*/ 3578519 w 4658081"/>
              <a:gd name="connsiteY5" fmla="*/ 6857999 h 6857999"/>
              <a:gd name="connsiteX6" fmla="*/ 0 w 4658081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8081" h="6857999">
                <a:moveTo>
                  <a:pt x="0" y="0"/>
                </a:moveTo>
                <a:lnTo>
                  <a:pt x="3583038" y="0"/>
                </a:lnTo>
                <a:lnTo>
                  <a:pt x="3774592" y="258534"/>
                </a:lnTo>
                <a:cubicBezTo>
                  <a:pt x="4320457" y="1069146"/>
                  <a:pt x="4658081" y="2188997"/>
                  <a:pt x="4658081" y="3425950"/>
                </a:cubicBezTo>
                <a:cubicBezTo>
                  <a:pt x="4658081" y="4662903"/>
                  <a:pt x="4320457" y="5782754"/>
                  <a:pt x="3774592" y="6593366"/>
                </a:cubicBezTo>
                <a:lnTo>
                  <a:pt x="3578519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8E222E-7B2A-AAA0-A05B-2D3A2F5D3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4009" y="420266"/>
            <a:ext cx="6509424" cy="1325563"/>
          </a:xfrm>
        </p:spPr>
        <p:txBody>
          <a:bodyPr>
            <a:noAutofit/>
          </a:bodyPr>
          <a:lstStyle>
            <a:lvl1pPr>
              <a:defRPr sz="4800" b="0">
                <a:solidFill>
                  <a:srgbClr val="5F249F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AA0F8-4784-C4F9-E2BE-F5E714988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14009" y="2238559"/>
            <a:ext cx="6601978" cy="4117791"/>
          </a:xfrm>
        </p:spPr>
        <p:txBody>
          <a:bodyPr>
            <a:normAutofit/>
          </a:bodyPr>
          <a:lstStyle>
            <a:lvl1pPr marL="0" indent="0">
              <a:buClr>
                <a:schemeClr val="accent1"/>
              </a:buClr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Clr>
                <a:schemeClr val="accent1"/>
              </a:buClr>
              <a:buNone/>
              <a:defRPr sz="2000">
                <a:solidFill>
                  <a:schemeClr val="tx1"/>
                </a:solidFill>
              </a:defRPr>
            </a:lvl2pPr>
            <a:lvl3pPr marL="914400" indent="0">
              <a:buClr>
                <a:schemeClr val="accent1"/>
              </a:buClr>
              <a:buNone/>
              <a:defRPr sz="1800">
                <a:solidFill>
                  <a:schemeClr val="tx1"/>
                </a:solidFill>
              </a:defRPr>
            </a:lvl3pPr>
            <a:lvl4pPr marL="1371600" indent="0">
              <a:buClr>
                <a:schemeClr val="accent1"/>
              </a:buClr>
              <a:buNone/>
              <a:defRPr sz="1600">
                <a:solidFill>
                  <a:schemeClr val="tx1"/>
                </a:solidFill>
              </a:defRPr>
            </a:lvl4pPr>
            <a:lvl5pPr marL="1828800" indent="0">
              <a:buClr>
                <a:schemeClr val="accent1"/>
              </a:buClr>
              <a:buNone/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F50D643-34C5-FE65-256C-F6B883175A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7432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B8C4AC-FAA1-884B-8696-F5EA54219D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Virginia Department of Rail and Public Transportation">
            <a:extLst>
              <a:ext uri="{FF2B5EF4-FFF2-40B4-BE49-F238E27FC236}">
                <a16:creationId xmlns:a16="http://schemas.microsoft.com/office/drawing/2014/main" id="{E5B3DF4B-4362-459B-308A-93F761D0C72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9346" y="6486433"/>
            <a:ext cx="5066641" cy="10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768424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- Teal Blu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32A565F-1FCD-9534-F335-36CE8C4493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0480" y="-17145"/>
            <a:ext cx="12252960" cy="6892290"/>
          </a:xfrm>
          <a:prstGeom prst="rect">
            <a:avLst/>
          </a:prstGeom>
        </p:spPr>
      </p:pic>
      <p:sp>
        <p:nvSpPr>
          <p:cNvPr id="18" name="Freeform 17">
            <a:extLst>
              <a:ext uri="{FF2B5EF4-FFF2-40B4-BE49-F238E27FC236}">
                <a16:creationId xmlns:a16="http://schemas.microsoft.com/office/drawing/2014/main" id="{4B78B0B8-B702-D752-A983-0B2A60D88CE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95216" y="-17146"/>
            <a:ext cx="4933784" cy="6892290"/>
          </a:xfrm>
          <a:custGeom>
            <a:avLst/>
            <a:gdLst>
              <a:gd name="connsiteX0" fmla="*/ 0 w 4933784"/>
              <a:gd name="connsiteY0" fmla="*/ 0 h 6892290"/>
              <a:gd name="connsiteX1" fmla="*/ 3843778 w 4933784"/>
              <a:gd name="connsiteY1" fmla="*/ 0 h 6892290"/>
              <a:gd name="connsiteX2" fmla="*/ 4050295 w 4933784"/>
              <a:gd name="connsiteY2" fmla="*/ 278730 h 6892290"/>
              <a:gd name="connsiteX3" fmla="*/ 4933784 w 4933784"/>
              <a:gd name="connsiteY3" fmla="*/ 3446146 h 6892290"/>
              <a:gd name="connsiteX4" fmla="*/ 4050295 w 4933784"/>
              <a:gd name="connsiteY4" fmla="*/ 6613562 h 6892290"/>
              <a:gd name="connsiteX5" fmla="*/ 3843779 w 4933784"/>
              <a:gd name="connsiteY5" fmla="*/ 6892290 h 6892290"/>
              <a:gd name="connsiteX6" fmla="*/ 0 w 4933784"/>
              <a:gd name="connsiteY6" fmla="*/ 6892290 h 689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33784" h="6892290">
                <a:moveTo>
                  <a:pt x="0" y="0"/>
                </a:moveTo>
                <a:lnTo>
                  <a:pt x="3843778" y="0"/>
                </a:lnTo>
                <a:lnTo>
                  <a:pt x="4050295" y="278730"/>
                </a:lnTo>
                <a:cubicBezTo>
                  <a:pt x="4596160" y="1089342"/>
                  <a:pt x="4933784" y="2209193"/>
                  <a:pt x="4933784" y="3446146"/>
                </a:cubicBezTo>
                <a:cubicBezTo>
                  <a:pt x="4933784" y="4683099"/>
                  <a:pt x="4596160" y="5802950"/>
                  <a:pt x="4050295" y="6613562"/>
                </a:cubicBezTo>
                <a:lnTo>
                  <a:pt x="3843779" y="6892290"/>
                </a:lnTo>
                <a:lnTo>
                  <a:pt x="0" y="6892290"/>
                </a:ln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85CDEDB-929C-526D-ABC6-AF51E57AD55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658081" cy="6857999"/>
          </a:xfrm>
          <a:custGeom>
            <a:avLst/>
            <a:gdLst>
              <a:gd name="connsiteX0" fmla="*/ 0 w 4658081"/>
              <a:gd name="connsiteY0" fmla="*/ 0 h 6857999"/>
              <a:gd name="connsiteX1" fmla="*/ 3583038 w 4658081"/>
              <a:gd name="connsiteY1" fmla="*/ 0 h 6857999"/>
              <a:gd name="connsiteX2" fmla="*/ 3774592 w 4658081"/>
              <a:gd name="connsiteY2" fmla="*/ 258534 h 6857999"/>
              <a:gd name="connsiteX3" fmla="*/ 4658081 w 4658081"/>
              <a:gd name="connsiteY3" fmla="*/ 3425950 h 6857999"/>
              <a:gd name="connsiteX4" fmla="*/ 3774592 w 4658081"/>
              <a:gd name="connsiteY4" fmla="*/ 6593366 h 6857999"/>
              <a:gd name="connsiteX5" fmla="*/ 3578519 w 4658081"/>
              <a:gd name="connsiteY5" fmla="*/ 6857999 h 6857999"/>
              <a:gd name="connsiteX6" fmla="*/ 0 w 4658081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8081" h="6857999">
                <a:moveTo>
                  <a:pt x="0" y="0"/>
                </a:moveTo>
                <a:lnTo>
                  <a:pt x="3583038" y="0"/>
                </a:lnTo>
                <a:lnTo>
                  <a:pt x="3774592" y="258534"/>
                </a:lnTo>
                <a:cubicBezTo>
                  <a:pt x="4320457" y="1069146"/>
                  <a:pt x="4658081" y="2188997"/>
                  <a:pt x="4658081" y="3425950"/>
                </a:cubicBezTo>
                <a:cubicBezTo>
                  <a:pt x="4658081" y="4662903"/>
                  <a:pt x="4320457" y="5782754"/>
                  <a:pt x="3774592" y="6593366"/>
                </a:cubicBezTo>
                <a:lnTo>
                  <a:pt x="3578519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8E222E-7B2A-AAA0-A05B-2D3A2F5D3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4009" y="1217268"/>
            <a:ext cx="6324358" cy="1325563"/>
          </a:xfrm>
        </p:spPr>
        <p:txBody>
          <a:bodyPr>
            <a:noAutofit/>
          </a:bodyPr>
          <a:lstStyle>
            <a:lvl1pPr>
              <a:defRPr sz="48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AA0F8-4784-C4F9-E2BE-F5E714988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1176" y="2730375"/>
            <a:ext cx="5407114" cy="2930400"/>
          </a:xfrm>
        </p:spPr>
        <p:txBody>
          <a:bodyPr>
            <a:normAutofit/>
          </a:bodyPr>
          <a:lstStyle>
            <a:lvl1pPr marL="0" indent="0">
              <a:buClr>
                <a:schemeClr val="accent1"/>
              </a:buClr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Clr>
                <a:schemeClr val="accent1"/>
              </a:buClr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Clr>
                <a:schemeClr val="accent1"/>
              </a:buClr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Clr>
                <a:schemeClr val="accent1"/>
              </a:buClr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Clr>
                <a:schemeClr val="accent1"/>
              </a:buClr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F50D643-34C5-FE65-256C-F6B883175A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7432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B8C4AC-FAA1-884B-8696-F5EA54219D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7" name="Picture 16" descr="Virginia Department of Rail and Public Transportation">
            <a:extLst>
              <a:ext uri="{FF2B5EF4-FFF2-40B4-BE49-F238E27FC236}">
                <a16:creationId xmlns:a16="http://schemas.microsoft.com/office/drawing/2014/main" id="{DA038C43-E678-6FFD-7A61-D3EAEFFEA845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856" y="6486432"/>
            <a:ext cx="5066641" cy="10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59239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F2B144EA-973E-C10D-FB1A-15E6534A569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8321" y="655095"/>
            <a:ext cx="6163491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accent5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36C055A3-E00F-30E2-E6F8-BD35FFCDCBD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321" y="3070784"/>
            <a:ext cx="6163491" cy="88173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5" name="Text Placeholder 24">
            <a:extLst>
              <a:ext uri="{FF2B5EF4-FFF2-40B4-BE49-F238E27FC236}">
                <a16:creationId xmlns:a16="http://schemas.microsoft.com/office/drawing/2014/main" id="{0D6FCE1F-9EF9-02BF-0814-8B898B58861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8321" y="4281307"/>
            <a:ext cx="6163490" cy="116522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6" name="Picture 15" descr="DRPT Logo">
            <a:extLst>
              <a:ext uri="{FF2B5EF4-FFF2-40B4-BE49-F238E27FC236}">
                <a16:creationId xmlns:a16="http://schemas.microsoft.com/office/drawing/2014/main" id="{2CACDB7D-942A-2D3F-0442-77321D6DD849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348" y="5538103"/>
            <a:ext cx="1955132" cy="879809"/>
          </a:xfrm>
          <a:prstGeom prst="rect">
            <a:avLst/>
          </a:prstGeo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E7DF118A-E5C3-7788-E7B7-0CC138C9330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41262" y="-2"/>
            <a:ext cx="4883106" cy="6858002"/>
          </a:xfrm>
          <a:custGeom>
            <a:avLst/>
            <a:gdLst>
              <a:gd name="connsiteX0" fmla="*/ 1076301 w 4883106"/>
              <a:gd name="connsiteY0" fmla="*/ 0 h 6858002"/>
              <a:gd name="connsiteX1" fmla="*/ 4883106 w 4883106"/>
              <a:gd name="connsiteY1" fmla="*/ 0 h 6858002"/>
              <a:gd name="connsiteX2" fmla="*/ 4883106 w 4883106"/>
              <a:gd name="connsiteY2" fmla="*/ 6858002 h 6858002"/>
              <a:gd name="connsiteX3" fmla="*/ 1076299 w 4883106"/>
              <a:gd name="connsiteY3" fmla="*/ 6858002 h 6858002"/>
              <a:gd name="connsiteX4" fmla="*/ 988248 w 4883106"/>
              <a:gd name="connsiteY4" fmla="*/ 6744738 h 6858002"/>
              <a:gd name="connsiteX5" fmla="*/ 0 w 4883106"/>
              <a:gd name="connsiteY5" fmla="*/ 3429002 h 6858002"/>
              <a:gd name="connsiteX6" fmla="*/ 988248 w 4883106"/>
              <a:gd name="connsiteY6" fmla="*/ 113267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83106" h="6858002">
                <a:moveTo>
                  <a:pt x="1076301" y="0"/>
                </a:moveTo>
                <a:lnTo>
                  <a:pt x="4883106" y="0"/>
                </a:lnTo>
                <a:lnTo>
                  <a:pt x="4883106" y="6858002"/>
                </a:lnTo>
                <a:lnTo>
                  <a:pt x="1076299" y="6858002"/>
                </a:lnTo>
                <a:lnTo>
                  <a:pt x="988248" y="6744738"/>
                </a:lnTo>
                <a:cubicBezTo>
                  <a:pt x="381146" y="5925330"/>
                  <a:pt x="0" y="4743265"/>
                  <a:pt x="0" y="3429002"/>
                </a:cubicBezTo>
                <a:cubicBezTo>
                  <a:pt x="0" y="2114740"/>
                  <a:pt x="381146" y="932674"/>
                  <a:pt x="988248" y="11326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C8BD9BF8-E4C5-D64B-5662-0175BE0B830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07308" y="-2"/>
            <a:ext cx="4684692" cy="6858000"/>
          </a:xfrm>
          <a:custGeom>
            <a:avLst/>
            <a:gdLst>
              <a:gd name="connsiteX0" fmla="*/ 1077019 w 4684692"/>
              <a:gd name="connsiteY0" fmla="*/ 0 h 6858000"/>
              <a:gd name="connsiteX1" fmla="*/ 4684692 w 4684692"/>
              <a:gd name="connsiteY1" fmla="*/ 0 h 6858000"/>
              <a:gd name="connsiteX2" fmla="*/ 4684692 w 4684692"/>
              <a:gd name="connsiteY2" fmla="*/ 6858000 h 6858000"/>
              <a:gd name="connsiteX3" fmla="*/ 1077014 w 4684692"/>
              <a:gd name="connsiteY3" fmla="*/ 6858000 h 6858000"/>
              <a:gd name="connsiteX4" fmla="*/ 1042398 w 4684692"/>
              <a:gd name="connsiteY4" fmla="*/ 6816091 h 6858000"/>
              <a:gd name="connsiteX5" fmla="*/ 0 w 4684692"/>
              <a:gd name="connsiteY5" fmla="*/ 3429002 h 6858000"/>
              <a:gd name="connsiteX6" fmla="*/ 1042398 w 4684692"/>
              <a:gd name="connsiteY6" fmla="*/ 419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4692" h="6858000">
                <a:moveTo>
                  <a:pt x="1077019" y="0"/>
                </a:moveTo>
                <a:lnTo>
                  <a:pt x="4684692" y="0"/>
                </a:lnTo>
                <a:lnTo>
                  <a:pt x="4684692" y="6858000"/>
                </a:lnTo>
                <a:lnTo>
                  <a:pt x="1077014" y="6858000"/>
                </a:lnTo>
                <a:lnTo>
                  <a:pt x="1042398" y="6816091"/>
                </a:lnTo>
                <a:cubicBezTo>
                  <a:pt x="403897" y="5994749"/>
                  <a:pt x="0" y="4781919"/>
                  <a:pt x="0" y="3429002"/>
                </a:cubicBezTo>
                <a:cubicBezTo>
                  <a:pt x="0" y="2076086"/>
                  <a:pt x="403897" y="863257"/>
                  <a:pt x="1042398" y="4191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5FBBD2B-5325-9992-662C-5021C5D6DF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74320" y="6356350"/>
            <a:ext cx="2382430" cy="365125"/>
          </a:xfrm>
        </p:spPr>
        <p:txBody>
          <a:bodyPr/>
          <a:lstStyle>
            <a:lvl1pPr>
              <a:defRPr>
                <a:solidFill>
                  <a:srgbClr val="008675"/>
                </a:solidFill>
              </a:defRPr>
            </a:lvl1pPr>
          </a:lstStyle>
          <a:p>
            <a:fld id="{CFB8C4AC-FAA1-884B-8696-F5EA54219D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274502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- Blue Green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8073BB-988C-CFB6-3226-8A07704A696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0480" y="-17145"/>
            <a:ext cx="12252960" cy="6892290"/>
          </a:xfrm>
          <a:prstGeom prst="rect">
            <a:avLst/>
          </a:prstGeo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892988AD-E391-FFEE-AD83-F8646998B58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00712" y="-17146"/>
            <a:ext cx="4933784" cy="6892290"/>
          </a:xfrm>
          <a:custGeom>
            <a:avLst/>
            <a:gdLst>
              <a:gd name="connsiteX0" fmla="*/ 0 w 4933784"/>
              <a:gd name="connsiteY0" fmla="*/ 0 h 6892290"/>
              <a:gd name="connsiteX1" fmla="*/ 3843778 w 4933784"/>
              <a:gd name="connsiteY1" fmla="*/ 0 h 6892290"/>
              <a:gd name="connsiteX2" fmla="*/ 4050295 w 4933784"/>
              <a:gd name="connsiteY2" fmla="*/ 278730 h 6892290"/>
              <a:gd name="connsiteX3" fmla="*/ 4933784 w 4933784"/>
              <a:gd name="connsiteY3" fmla="*/ 3446146 h 6892290"/>
              <a:gd name="connsiteX4" fmla="*/ 4050295 w 4933784"/>
              <a:gd name="connsiteY4" fmla="*/ 6613562 h 6892290"/>
              <a:gd name="connsiteX5" fmla="*/ 3843779 w 4933784"/>
              <a:gd name="connsiteY5" fmla="*/ 6892290 h 6892290"/>
              <a:gd name="connsiteX6" fmla="*/ 0 w 4933784"/>
              <a:gd name="connsiteY6" fmla="*/ 6892290 h 689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33784" h="6892290">
                <a:moveTo>
                  <a:pt x="0" y="0"/>
                </a:moveTo>
                <a:lnTo>
                  <a:pt x="3843778" y="0"/>
                </a:lnTo>
                <a:lnTo>
                  <a:pt x="4050295" y="278730"/>
                </a:lnTo>
                <a:cubicBezTo>
                  <a:pt x="4596160" y="1089342"/>
                  <a:pt x="4933784" y="2209193"/>
                  <a:pt x="4933784" y="3446146"/>
                </a:cubicBezTo>
                <a:cubicBezTo>
                  <a:pt x="4933784" y="4683099"/>
                  <a:pt x="4596160" y="5802950"/>
                  <a:pt x="4050295" y="6613562"/>
                </a:cubicBezTo>
                <a:lnTo>
                  <a:pt x="3843779" y="6892290"/>
                </a:lnTo>
                <a:lnTo>
                  <a:pt x="0" y="689229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85CDEDB-929C-526D-ABC6-AF51E57AD55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658081" cy="6857999"/>
          </a:xfrm>
          <a:custGeom>
            <a:avLst/>
            <a:gdLst>
              <a:gd name="connsiteX0" fmla="*/ 0 w 4658081"/>
              <a:gd name="connsiteY0" fmla="*/ 0 h 6857999"/>
              <a:gd name="connsiteX1" fmla="*/ 3583038 w 4658081"/>
              <a:gd name="connsiteY1" fmla="*/ 0 h 6857999"/>
              <a:gd name="connsiteX2" fmla="*/ 3774592 w 4658081"/>
              <a:gd name="connsiteY2" fmla="*/ 258534 h 6857999"/>
              <a:gd name="connsiteX3" fmla="*/ 4658081 w 4658081"/>
              <a:gd name="connsiteY3" fmla="*/ 3425950 h 6857999"/>
              <a:gd name="connsiteX4" fmla="*/ 3774592 w 4658081"/>
              <a:gd name="connsiteY4" fmla="*/ 6593366 h 6857999"/>
              <a:gd name="connsiteX5" fmla="*/ 3578519 w 4658081"/>
              <a:gd name="connsiteY5" fmla="*/ 6857999 h 6857999"/>
              <a:gd name="connsiteX6" fmla="*/ 0 w 4658081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8081" h="6857999">
                <a:moveTo>
                  <a:pt x="0" y="0"/>
                </a:moveTo>
                <a:lnTo>
                  <a:pt x="3583038" y="0"/>
                </a:lnTo>
                <a:lnTo>
                  <a:pt x="3774592" y="258534"/>
                </a:lnTo>
                <a:cubicBezTo>
                  <a:pt x="4320457" y="1069146"/>
                  <a:pt x="4658081" y="2188997"/>
                  <a:pt x="4658081" y="3425950"/>
                </a:cubicBezTo>
                <a:cubicBezTo>
                  <a:pt x="4658081" y="4662903"/>
                  <a:pt x="4320457" y="5782754"/>
                  <a:pt x="3774592" y="6593366"/>
                </a:cubicBezTo>
                <a:lnTo>
                  <a:pt x="3578519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5FEA39AC-4279-6290-7EEE-7E7910DBD5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4009" y="1217268"/>
            <a:ext cx="6324358" cy="1325563"/>
          </a:xfrm>
        </p:spPr>
        <p:txBody>
          <a:bodyPr>
            <a:noAutofit/>
          </a:bodyPr>
          <a:lstStyle>
            <a:lvl1pPr>
              <a:defRPr sz="48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CC58A597-6ECC-733C-D2A6-548CE7C534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1176" y="2730375"/>
            <a:ext cx="5407114" cy="2930400"/>
          </a:xfrm>
        </p:spPr>
        <p:txBody>
          <a:bodyPr>
            <a:normAutofit/>
          </a:bodyPr>
          <a:lstStyle>
            <a:lvl1pPr marL="0" indent="0">
              <a:buClr>
                <a:schemeClr val="accent1"/>
              </a:buClr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Clr>
                <a:schemeClr val="accent1"/>
              </a:buClr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Clr>
                <a:schemeClr val="accent1"/>
              </a:buClr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Clr>
                <a:schemeClr val="accent1"/>
              </a:buClr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Clr>
                <a:schemeClr val="accent1"/>
              </a:buClr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F50D643-34C5-FE65-256C-F6B883175A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7432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B8C4AC-FAA1-884B-8696-F5EA54219D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Virginia Department of Rail and Public Transportation">
            <a:extLst>
              <a:ext uri="{FF2B5EF4-FFF2-40B4-BE49-F238E27FC236}">
                <a16:creationId xmlns:a16="http://schemas.microsoft.com/office/drawing/2014/main" id="{9BB8339E-9AC9-6397-18CA-A15C7B737D61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856" y="6486432"/>
            <a:ext cx="5066641" cy="10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901570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- Purple Blu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4C85A7A0-51F4-AA9B-5A45-0F375DB35CA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0480" y="-17145"/>
            <a:ext cx="12252960" cy="6892290"/>
          </a:xfrm>
          <a:prstGeom prst="rect">
            <a:avLst/>
          </a:prstGeom>
        </p:spPr>
      </p:pic>
      <p:sp>
        <p:nvSpPr>
          <p:cNvPr id="14" name="Freeform 13">
            <a:extLst>
              <a:ext uri="{FF2B5EF4-FFF2-40B4-BE49-F238E27FC236}">
                <a16:creationId xmlns:a16="http://schemas.microsoft.com/office/drawing/2014/main" id="{45243100-E508-EC1D-91F3-158919A0468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87124" y="-17146"/>
            <a:ext cx="4933784" cy="6892290"/>
          </a:xfrm>
          <a:custGeom>
            <a:avLst/>
            <a:gdLst>
              <a:gd name="connsiteX0" fmla="*/ 0 w 4933784"/>
              <a:gd name="connsiteY0" fmla="*/ 0 h 6892290"/>
              <a:gd name="connsiteX1" fmla="*/ 3843778 w 4933784"/>
              <a:gd name="connsiteY1" fmla="*/ 0 h 6892290"/>
              <a:gd name="connsiteX2" fmla="*/ 4050295 w 4933784"/>
              <a:gd name="connsiteY2" fmla="*/ 278730 h 6892290"/>
              <a:gd name="connsiteX3" fmla="*/ 4933784 w 4933784"/>
              <a:gd name="connsiteY3" fmla="*/ 3446146 h 6892290"/>
              <a:gd name="connsiteX4" fmla="*/ 4050295 w 4933784"/>
              <a:gd name="connsiteY4" fmla="*/ 6613562 h 6892290"/>
              <a:gd name="connsiteX5" fmla="*/ 3843779 w 4933784"/>
              <a:gd name="connsiteY5" fmla="*/ 6892290 h 6892290"/>
              <a:gd name="connsiteX6" fmla="*/ 0 w 4933784"/>
              <a:gd name="connsiteY6" fmla="*/ 6892290 h 6892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933784" h="6892290">
                <a:moveTo>
                  <a:pt x="0" y="0"/>
                </a:moveTo>
                <a:lnTo>
                  <a:pt x="3843778" y="0"/>
                </a:lnTo>
                <a:lnTo>
                  <a:pt x="4050295" y="278730"/>
                </a:lnTo>
                <a:cubicBezTo>
                  <a:pt x="4596160" y="1089342"/>
                  <a:pt x="4933784" y="2209193"/>
                  <a:pt x="4933784" y="3446146"/>
                </a:cubicBezTo>
                <a:cubicBezTo>
                  <a:pt x="4933784" y="4683099"/>
                  <a:pt x="4596160" y="5802950"/>
                  <a:pt x="4050295" y="6613562"/>
                </a:cubicBezTo>
                <a:lnTo>
                  <a:pt x="3843779" y="6892290"/>
                </a:lnTo>
                <a:lnTo>
                  <a:pt x="0" y="689229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885CDEDB-929C-526D-ABC6-AF51E57AD553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0" y="0"/>
            <a:ext cx="4658081" cy="6857999"/>
          </a:xfrm>
          <a:custGeom>
            <a:avLst/>
            <a:gdLst>
              <a:gd name="connsiteX0" fmla="*/ 0 w 4658081"/>
              <a:gd name="connsiteY0" fmla="*/ 0 h 6857999"/>
              <a:gd name="connsiteX1" fmla="*/ 3583038 w 4658081"/>
              <a:gd name="connsiteY1" fmla="*/ 0 h 6857999"/>
              <a:gd name="connsiteX2" fmla="*/ 3774592 w 4658081"/>
              <a:gd name="connsiteY2" fmla="*/ 258534 h 6857999"/>
              <a:gd name="connsiteX3" fmla="*/ 4658081 w 4658081"/>
              <a:gd name="connsiteY3" fmla="*/ 3425950 h 6857999"/>
              <a:gd name="connsiteX4" fmla="*/ 3774592 w 4658081"/>
              <a:gd name="connsiteY4" fmla="*/ 6593366 h 6857999"/>
              <a:gd name="connsiteX5" fmla="*/ 3578519 w 4658081"/>
              <a:gd name="connsiteY5" fmla="*/ 6857999 h 6857999"/>
              <a:gd name="connsiteX6" fmla="*/ 0 w 4658081"/>
              <a:gd name="connsiteY6" fmla="*/ 6857999 h 68579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58081" h="6857999">
                <a:moveTo>
                  <a:pt x="0" y="0"/>
                </a:moveTo>
                <a:lnTo>
                  <a:pt x="3583038" y="0"/>
                </a:lnTo>
                <a:lnTo>
                  <a:pt x="3774592" y="258534"/>
                </a:lnTo>
                <a:cubicBezTo>
                  <a:pt x="4320457" y="1069146"/>
                  <a:pt x="4658081" y="2188997"/>
                  <a:pt x="4658081" y="3425950"/>
                </a:cubicBezTo>
                <a:cubicBezTo>
                  <a:pt x="4658081" y="4662903"/>
                  <a:pt x="4320457" y="5782754"/>
                  <a:pt x="3774592" y="6593366"/>
                </a:cubicBezTo>
                <a:lnTo>
                  <a:pt x="3578519" y="6857999"/>
                </a:lnTo>
                <a:lnTo>
                  <a:pt x="0" y="6857999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6907EBC0-7404-CFF6-B303-DAE1CADAD9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14009" y="1217268"/>
            <a:ext cx="6324358" cy="1325563"/>
          </a:xfrm>
        </p:spPr>
        <p:txBody>
          <a:bodyPr>
            <a:noAutofit/>
          </a:bodyPr>
          <a:lstStyle>
            <a:lvl1pPr>
              <a:defRPr sz="48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14B153CC-95E3-2FB8-820E-F0258BB879E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21176" y="2730375"/>
            <a:ext cx="5407114" cy="2930400"/>
          </a:xfrm>
        </p:spPr>
        <p:txBody>
          <a:bodyPr>
            <a:normAutofit/>
          </a:bodyPr>
          <a:lstStyle>
            <a:lvl1pPr marL="0" indent="0">
              <a:buClr>
                <a:schemeClr val="accent1"/>
              </a:buClr>
              <a:buNone/>
              <a:defRPr sz="2400">
                <a:solidFill>
                  <a:schemeClr val="bg1"/>
                </a:solidFill>
              </a:defRPr>
            </a:lvl1pPr>
            <a:lvl2pPr marL="457200" indent="0">
              <a:buClr>
                <a:schemeClr val="accent1"/>
              </a:buClr>
              <a:buNone/>
              <a:defRPr sz="2000">
                <a:solidFill>
                  <a:schemeClr val="bg1"/>
                </a:solidFill>
              </a:defRPr>
            </a:lvl2pPr>
            <a:lvl3pPr marL="914400" indent="0">
              <a:buClr>
                <a:schemeClr val="accent1"/>
              </a:buClr>
              <a:buNone/>
              <a:defRPr sz="1800">
                <a:solidFill>
                  <a:schemeClr val="bg1"/>
                </a:solidFill>
              </a:defRPr>
            </a:lvl3pPr>
            <a:lvl4pPr marL="1371600" indent="0">
              <a:buClr>
                <a:schemeClr val="accent1"/>
              </a:buClr>
              <a:buNone/>
              <a:defRPr sz="1600">
                <a:solidFill>
                  <a:schemeClr val="bg1"/>
                </a:solidFill>
              </a:defRPr>
            </a:lvl4pPr>
            <a:lvl5pPr marL="1828800" indent="0">
              <a:buClr>
                <a:schemeClr val="accent1"/>
              </a:buClr>
              <a:buNone/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8F50D643-34C5-FE65-256C-F6B883175A2E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74320" y="6356350"/>
            <a:ext cx="27432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B8C4AC-FAA1-884B-8696-F5EA54219D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0" name="Picture 9" descr="Virginia Department of Rail and Public Transportation">
            <a:extLst>
              <a:ext uri="{FF2B5EF4-FFF2-40B4-BE49-F238E27FC236}">
                <a16:creationId xmlns:a16="http://schemas.microsoft.com/office/drawing/2014/main" id="{E056D4F2-4683-EB12-48C3-D9E1D827593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856" y="6486432"/>
            <a:ext cx="5066641" cy="10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9894251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- Bottom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8E222E-7B2A-AAA0-A05B-2D3A2F5D3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19" y="136525"/>
            <a:ext cx="11641177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rgbClr val="004B87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AA0F8-4784-C4F9-E2BE-F5E714988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19" y="1825625"/>
            <a:ext cx="11641177" cy="1399117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Freeform 8">
            <a:extLst>
              <a:ext uri="{FF2B5EF4-FFF2-40B4-BE49-F238E27FC236}">
                <a16:creationId xmlns:a16="http://schemas.microsoft.com/office/drawing/2014/main" id="{37B86003-95FA-4FCF-FC74-F1E04A892F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991" y="3513641"/>
            <a:ext cx="12221981" cy="3428827"/>
          </a:xfrm>
          <a:custGeom>
            <a:avLst/>
            <a:gdLst>
              <a:gd name="connsiteX0" fmla="*/ 0 w 12192000"/>
              <a:gd name="connsiteY0" fmla="*/ 0 h 3159004"/>
              <a:gd name="connsiteX1" fmla="*/ 308593 w 12192000"/>
              <a:gd name="connsiteY1" fmla="*/ 50860 h 3159004"/>
              <a:gd name="connsiteX2" fmla="*/ 6096000 w 12192000"/>
              <a:gd name="connsiteY2" fmla="*/ 409944 h 3159004"/>
              <a:gd name="connsiteX3" fmla="*/ 11883407 w 12192000"/>
              <a:gd name="connsiteY3" fmla="*/ 50860 h 3159004"/>
              <a:gd name="connsiteX4" fmla="*/ 12192000 w 12192000"/>
              <a:gd name="connsiteY4" fmla="*/ 0 h 3159004"/>
              <a:gd name="connsiteX5" fmla="*/ 12192000 w 12192000"/>
              <a:gd name="connsiteY5" fmla="*/ 3159004 h 3159004"/>
              <a:gd name="connsiteX6" fmla="*/ 0 w 12192000"/>
              <a:gd name="connsiteY6" fmla="*/ 3159004 h 3159004"/>
              <a:gd name="connsiteX0" fmla="*/ 0 w 12192000"/>
              <a:gd name="connsiteY0" fmla="*/ 0 h 3159004"/>
              <a:gd name="connsiteX1" fmla="*/ 308593 w 12192000"/>
              <a:gd name="connsiteY1" fmla="*/ 50860 h 3159004"/>
              <a:gd name="connsiteX2" fmla="*/ 6096000 w 12192000"/>
              <a:gd name="connsiteY2" fmla="*/ 409944 h 3159004"/>
              <a:gd name="connsiteX3" fmla="*/ 11883407 w 12192000"/>
              <a:gd name="connsiteY3" fmla="*/ 50860 h 3159004"/>
              <a:gd name="connsiteX4" fmla="*/ 12192000 w 12192000"/>
              <a:gd name="connsiteY4" fmla="*/ 0 h 3159004"/>
              <a:gd name="connsiteX5" fmla="*/ 11832237 w 12192000"/>
              <a:gd name="connsiteY5" fmla="*/ 2964132 h 3159004"/>
              <a:gd name="connsiteX6" fmla="*/ 0 w 12192000"/>
              <a:gd name="connsiteY6" fmla="*/ 3159004 h 3159004"/>
              <a:gd name="connsiteX7" fmla="*/ 0 w 12192000"/>
              <a:gd name="connsiteY7" fmla="*/ 0 h 3159004"/>
              <a:gd name="connsiteX0" fmla="*/ 0 w 12206991"/>
              <a:gd name="connsiteY0" fmla="*/ 0 h 3428827"/>
              <a:gd name="connsiteX1" fmla="*/ 308593 w 12206991"/>
              <a:gd name="connsiteY1" fmla="*/ 50860 h 3428827"/>
              <a:gd name="connsiteX2" fmla="*/ 6096000 w 12206991"/>
              <a:gd name="connsiteY2" fmla="*/ 409944 h 3428827"/>
              <a:gd name="connsiteX3" fmla="*/ 11883407 w 12206991"/>
              <a:gd name="connsiteY3" fmla="*/ 50860 h 3428827"/>
              <a:gd name="connsiteX4" fmla="*/ 12192000 w 12206991"/>
              <a:gd name="connsiteY4" fmla="*/ 0 h 3428827"/>
              <a:gd name="connsiteX5" fmla="*/ 12206991 w 12206991"/>
              <a:gd name="connsiteY5" fmla="*/ 3428827 h 3428827"/>
              <a:gd name="connsiteX6" fmla="*/ 0 w 12206991"/>
              <a:gd name="connsiteY6" fmla="*/ 3159004 h 3428827"/>
              <a:gd name="connsiteX7" fmla="*/ 0 w 12206991"/>
              <a:gd name="connsiteY7" fmla="*/ 0 h 3428827"/>
              <a:gd name="connsiteX0" fmla="*/ 14990 w 12221981"/>
              <a:gd name="connsiteY0" fmla="*/ 0 h 3428827"/>
              <a:gd name="connsiteX1" fmla="*/ 323583 w 12221981"/>
              <a:gd name="connsiteY1" fmla="*/ 50860 h 3428827"/>
              <a:gd name="connsiteX2" fmla="*/ 6110990 w 12221981"/>
              <a:gd name="connsiteY2" fmla="*/ 409944 h 3428827"/>
              <a:gd name="connsiteX3" fmla="*/ 11898397 w 12221981"/>
              <a:gd name="connsiteY3" fmla="*/ 50860 h 3428827"/>
              <a:gd name="connsiteX4" fmla="*/ 12206990 w 12221981"/>
              <a:gd name="connsiteY4" fmla="*/ 0 h 3428827"/>
              <a:gd name="connsiteX5" fmla="*/ 12221981 w 12221981"/>
              <a:gd name="connsiteY5" fmla="*/ 3428827 h 3428827"/>
              <a:gd name="connsiteX6" fmla="*/ 0 w 12221981"/>
              <a:gd name="connsiteY6" fmla="*/ 3413837 h 3428827"/>
              <a:gd name="connsiteX7" fmla="*/ 14990 w 12221981"/>
              <a:gd name="connsiteY7" fmla="*/ 0 h 3428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21981" h="3428827">
                <a:moveTo>
                  <a:pt x="14990" y="0"/>
                </a:moveTo>
                <a:lnTo>
                  <a:pt x="323583" y="50860"/>
                </a:lnTo>
                <a:cubicBezTo>
                  <a:pt x="1804710" y="272720"/>
                  <a:pt x="3850867" y="409944"/>
                  <a:pt x="6110990" y="409944"/>
                </a:cubicBezTo>
                <a:cubicBezTo>
                  <a:pt x="8371113" y="409944"/>
                  <a:pt x="10417271" y="272720"/>
                  <a:pt x="11898397" y="50860"/>
                </a:cubicBezTo>
                <a:lnTo>
                  <a:pt x="12206990" y="0"/>
                </a:lnTo>
                <a:lnTo>
                  <a:pt x="12221981" y="3428827"/>
                </a:lnTo>
                <a:lnTo>
                  <a:pt x="0" y="3413837"/>
                </a:lnTo>
                <a:cubicBezTo>
                  <a:pt x="4997" y="2275891"/>
                  <a:pt x="9993" y="1137946"/>
                  <a:pt x="1499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BF5FC62-DD9C-E7D9-CD60-71837467CF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698996"/>
            <a:ext cx="12192000" cy="3159004"/>
          </a:xfrm>
          <a:custGeom>
            <a:avLst/>
            <a:gdLst>
              <a:gd name="connsiteX0" fmla="*/ 0 w 12192000"/>
              <a:gd name="connsiteY0" fmla="*/ 0 h 3159004"/>
              <a:gd name="connsiteX1" fmla="*/ 308593 w 12192000"/>
              <a:gd name="connsiteY1" fmla="*/ 50860 h 3159004"/>
              <a:gd name="connsiteX2" fmla="*/ 6096000 w 12192000"/>
              <a:gd name="connsiteY2" fmla="*/ 409944 h 3159004"/>
              <a:gd name="connsiteX3" fmla="*/ 11883407 w 12192000"/>
              <a:gd name="connsiteY3" fmla="*/ 50860 h 3159004"/>
              <a:gd name="connsiteX4" fmla="*/ 12192000 w 12192000"/>
              <a:gd name="connsiteY4" fmla="*/ 0 h 3159004"/>
              <a:gd name="connsiteX5" fmla="*/ 12192000 w 12192000"/>
              <a:gd name="connsiteY5" fmla="*/ 3159004 h 3159004"/>
              <a:gd name="connsiteX6" fmla="*/ 0 w 12192000"/>
              <a:gd name="connsiteY6" fmla="*/ 3159004 h 3159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159004">
                <a:moveTo>
                  <a:pt x="0" y="0"/>
                </a:moveTo>
                <a:lnTo>
                  <a:pt x="308593" y="50860"/>
                </a:lnTo>
                <a:cubicBezTo>
                  <a:pt x="1789720" y="272720"/>
                  <a:pt x="3835877" y="409944"/>
                  <a:pt x="6096000" y="409944"/>
                </a:cubicBezTo>
                <a:cubicBezTo>
                  <a:pt x="8356123" y="409944"/>
                  <a:pt x="10402281" y="272720"/>
                  <a:pt x="11883407" y="50860"/>
                </a:cubicBezTo>
                <a:lnTo>
                  <a:pt x="12192000" y="0"/>
                </a:lnTo>
                <a:lnTo>
                  <a:pt x="12192000" y="3159004"/>
                </a:lnTo>
                <a:lnTo>
                  <a:pt x="0" y="315900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D5CA998F-2E7A-72C2-D8DA-9B22B06EE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4320" y="6356350"/>
            <a:ext cx="1729509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CFB8C4AC-FAA1-884B-8696-F5EA54219D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Virginia Department of Rail and Public Transportation">
            <a:extLst>
              <a:ext uri="{FF2B5EF4-FFF2-40B4-BE49-F238E27FC236}">
                <a16:creationId xmlns:a16="http://schemas.microsoft.com/office/drawing/2014/main" id="{B820E9D5-F692-713B-CBD4-796743E719CC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856" y="6486432"/>
            <a:ext cx="5066641" cy="10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76282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- Top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>
            <a:extLst>
              <a:ext uri="{FF2B5EF4-FFF2-40B4-BE49-F238E27FC236}">
                <a16:creationId xmlns:a16="http://schemas.microsoft.com/office/drawing/2014/main" id="{59DC88DD-D7CA-603B-5A1C-87A1879D9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" y="1"/>
            <a:ext cx="12192001" cy="33666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2581BEF-D918-599F-328A-1163A80F859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32049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8E222E-7B2A-AAA0-A05B-2D3A2F5D3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19" y="3236557"/>
            <a:ext cx="11641177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rgbClr val="004B87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AA0F8-4784-C4F9-E2BE-F5E714988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19" y="4925657"/>
            <a:ext cx="11641177" cy="1399117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solidFill>
                  <a:schemeClr val="tx1"/>
                </a:solidFill>
              </a:defRPr>
            </a:lvl1pPr>
            <a:lvl2pPr>
              <a:buClr>
                <a:schemeClr val="accent1"/>
              </a:buClr>
              <a:defRPr sz="2000">
                <a:solidFill>
                  <a:schemeClr val="tx1"/>
                </a:solidFill>
              </a:defRPr>
            </a:lvl2pPr>
            <a:lvl3pPr>
              <a:buClr>
                <a:schemeClr val="accent1"/>
              </a:buClr>
              <a:defRPr sz="1800">
                <a:solidFill>
                  <a:schemeClr val="tx1"/>
                </a:solidFill>
              </a:defRPr>
            </a:lvl3pPr>
            <a:lvl4pPr>
              <a:buClr>
                <a:schemeClr val="accent1"/>
              </a:buClr>
              <a:defRPr sz="1600">
                <a:solidFill>
                  <a:schemeClr val="tx1"/>
                </a:solidFill>
              </a:defRPr>
            </a:lvl4pPr>
            <a:lvl5pPr>
              <a:buClr>
                <a:schemeClr val="accent1"/>
              </a:buClr>
              <a:defRPr sz="1600"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D5CA998F-2E7A-72C2-D8DA-9B22B06EE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4320" y="6356350"/>
            <a:ext cx="1729509" cy="365125"/>
          </a:xfrm>
        </p:spPr>
        <p:txBody>
          <a:bodyPr/>
          <a:lstStyle>
            <a:lvl1pPr algn="l">
              <a:defRPr>
                <a:solidFill>
                  <a:srgbClr val="004B87"/>
                </a:solidFill>
              </a:defRPr>
            </a:lvl1pPr>
          </a:lstStyle>
          <a:p>
            <a:fld id="{CFB8C4AC-FAA1-884B-8696-F5EA54219D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Picture 8" descr="Virginia Department of Rail and Public Transportation">
            <a:extLst>
              <a:ext uri="{FF2B5EF4-FFF2-40B4-BE49-F238E27FC236}">
                <a16:creationId xmlns:a16="http://schemas.microsoft.com/office/drawing/2014/main" id="{256A2FA9-658C-2206-DF17-06390F891CD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9346" y="6486433"/>
            <a:ext cx="5066641" cy="10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87404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- Bottom Photo - Teal Blu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06414C4-E2B2-F2E3-8EBF-6D7CA4ED9AF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 l="240" t="249" r="258" b="249"/>
          <a:stretch>
            <a:fillRect/>
          </a:stretch>
        </p:blipFill>
        <p:spPr>
          <a:xfrm>
            <a:off x="-1093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8E222E-7B2A-AAA0-A05B-2D3A2F5D3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19" y="136525"/>
            <a:ext cx="11641177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AA0F8-4784-C4F9-E2BE-F5E714988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19" y="1825625"/>
            <a:ext cx="11641177" cy="1399117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D8CAA7FA-B9CF-853D-1DFC-4D0054892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991" y="3514327"/>
            <a:ext cx="12221981" cy="3428827"/>
          </a:xfrm>
          <a:custGeom>
            <a:avLst/>
            <a:gdLst>
              <a:gd name="connsiteX0" fmla="*/ 0 w 12192000"/>
              <a:gd name="connsiteY0" fmla="*/ 0 h 3159004"/>
              <a:gd name="connsiteX1" fmla="*/ 308593 w 12192000"/>
              <a:gd name="connsiteY1" fmla="*/ 50860 h 3159004"/>
              <a:gd name="connsiteX2" fmla="*/ 6096000 w 12192000"/>
              <a:gd name="connsiteY2" fmla="*/ 409944 h 3159004"/>
              <a:gd name="connsiteX3" fmla="*/ 11883407 w 12192000"/>
              <a:gd name="connsiteY3" fmla="*/ 50860 h 3159004"/>
              <a:gd name="connsiteX4" fmla="*/ 12192000 w 12192000"/>
              <a:gd name="connsiteY4" fmla="*/ 0 h 3159004"/>
              <a:gd name="connsiteX5" fmla="*/ 12192000 w 12192000"/>
              <a:gd name="connsiteY5" fmla="*/ 3159004 h 3159004"/>
              <a:gd name="connsiteX6" fmla="*/ 0 w 12192000"/>
              <a:gd name="connsiteY6" fmla="*/ 3159004 h 3159004"/>
              <a:gd name="connsiteX0" fmla="*/ 0 w 12192000"/>
              <a:gd name="connsiteY0" fmla="*/ 0 h 3159004"/>
              <a:gd name="connsiteX1" fmla="*/ 308593 w 12192000"/>
              <a:gd name="connsiteY1" fmla="*/ 50860 h 3159004"/>
              <a:gd name="connsiteX2" fmla="*/ 6096000 w 12192000"/>
              <a:gd name="connsiteY2" fmla="*/ 409944 h 3159004"/>
              <a:gd name="connsiteX3" fmla="*/ 11883407 w 12192000"/>
              <a:gd name="connsiteY3" fmla="*/ 50860 h 3159004"/>
              <a:gd name="connsiteX4" fmla="*/ 12192000 w 12192000"/>
              <a:gd name="connsiteY4" fmla="*/ 0 h 3159004"/>
              <a:gd name="connsiteX5" fmla="*/ 11832237 w 12192000"/>
              <a:gd name="connsiteY5" fmla="*/ 2964132 h 3159004"/>
              <a:gd name="connsiteX6" fmla="*/ 0 w 12192000"/>
              <a:gd name="connsiteY6" fmla="*/ 3159004 h 3159004"/>
              <a:gd name="connsiteX7" fmla="*/ 0 w 12192000"/>
              <a:gd name="connsiteY7" fmla="*/ 0 h 3159004"/>
              <a:gd name="connsiteX0" fmla="*/ 0 w 12206991"/>
              <a:gd name="connsiteY0" fmla="*/ 0 h 3428827"/>
              <a:gd name="connsiteX1" fmla="*/ 308593 w 12206991"/>
              <a:gd name="connsiteY1" fmla="*/ 50860 h 3428827"/>
              <a:gd name="connsiteX2" fmla="*/ 6096000 w 12206991"/>
              <a:gd name="connsiteY2" fmla="*/ 409944 h 3428827"/>
              <a:gd name="connsiteX3" fmla="*/ 11883407 w 12206991"/>
              <a:gd name="connsiteY3" fmla="*/ 50860 h 3428827"/>
              <a:gd name="connsiteX4" fmla="*/ 12192000 w 12206991"/>
              <a:gd name="connsiteY4" fmla="*/ 0 h 3428827"/>
              <a:gd name="connsiteX5" fmla="*/ 12206991 w 12206991"/>
              <a:gd name="connsiteY5" fmla="*/ 3428827 h 3428827"/>
              <a:gd name="connsiteX6" fmla="*/ 0 w 12206991"/>
              <a:gd name="connsiteY6" fmla="*/ 3159004 h 3428827"/>
              <a:gd name="connsiteX7" fmla="*/ 0 w 12206991"/>
              <a:gd name="connsiteY7" fmla="*/ 0 h 3428827"/>
              <a:gd name="connsiteX0" fmla="*/ 14990 w 12221981"/>
              <a:gd name="connsiteY0" fmla="*/ 0 h 3428827"/>
              <a:gd name="connsiteX1" fmla="*/ 323583 w 12221981"/>
              <a:gd name="connsiteY1" fmla="*/ 50860 h 3428827"/>
              <a:gd name="connsiteX2" fmla="*/ 6110990 w 12221981"/>
              <a:gd name="connsiteY2" fmla="*/ 409944 h 3428827"/>
              <a:gd name="connsiteX3" fmla="*/ 11898397 w 12221981"/>
              <a:gd name="connsiteY3" fmla="*/ 50860 h 3428827"/>
              <a:gd name="connsiteX4" fmla="*/ 12206990 w 12221981"/>
              <a:gd name="connsiteY4" fmla="*/ 0 h 3428827"/>
              <a:gd name="connsiteX5" fmla="*/ 12221981 w 12221981"/>
              <a:gd name="connsiteY5" fmla="*/ 3428827 h 3428827"/>
              <a:gd name="connsiteX6" fmla="*/ 0 w 12221981"/>
              <a:gd name="connsiteY6" fmla="*/ 3413837 h 3428827"/>
              <a:gd name="connsiteX7" fmla="*/ 14990 w 12221981"/>
              <a:gd name="connsiteY7" fmla="*/ 0 h 3428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21981" h="3428827">
                <a:moveTo>
                  <a:pt x="14990" y="0"/>
                </a:moveTo>
                <a:lnTo>
                  <a:pt x="323583" y="50860"/>
                </a:lnTo>
                <a:cubicBezTo>
                  <a:pt x="1804710" y="272720"/>
                  <a:pt x="3850867" y="409944"/>
                  <a:pt x="6110990" y="409944"/>
                </a:cubicBezTo>
                <a:cubicBezTo>
                  <a:pt x="8371113" y="409944"/>
                  <a:pt x="10417271" y="272720"/>
                  <a:pt x="11898397" y="50860"/>
                </a:cubicBezTo>
                <a:lnTo>
                  <a:pt x="12206990" y="0"/>
                </a:lnTo>
                <a:lnTo>
                  <a:pt x="12221981" y="3428827"/>
                </a:lnTo>
                <a:lnTo>
                  <a:pt x="0" y="3413837"/>
                </a:lnTo>
                <a:cubicBezTo>
                  <a:pt x="4997" y="2275891"/>
                  <a:pt x="9993" y="1137946"/>
                  <a:pt x="14990" y="0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BF5FC62-DD9C-E7D9-CD60-71837467CF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698996"/>
            <a:ext cx="12192000" cy="3159004"/>
          </a:xfrm>
          <a:custGeom>
            <a:avLst/>
            <a:gdLst>
              <a:gd name="connsiteX0" fmla="*/ 0 w 12192000"/>
              <a:gd name="connsiteY0" fmla="*/ 0 h 3159004"/>
              <a:gd name="connsiteX1" fmla="*/ 308593 w 12192000"/>
              <a:gd name="connsiteY1" fmla="*/ 50860 h 3159004"/>
              <a:gd name="connsiteX2" fmla="*/ 6096000 w 12192000"/>
              <a:gd name="connsiteY2" fmla="*/ 409944 h 3159004"/>
              <a:gd name="connsiteX3" fmla="*/ 11883407 w 12192000"/>
              <a:gd name="connsiteY3" fmla="*/ 50860 h 3159004"/>
              <a:gd name="connsiteX4" fmla="*/ 12192000 w 12192000"/>
              <a:gd name="connsiteY4" fmla="*/ 0 h 3159004"/>
              <a:gd name="connsiteX5" fmla="*/ 12192000 w 12192000"/>
              <a:gd name="connsiteY5" fmla="*/ 3159004 h 3159004"/>
              <a:gd name="connsiteX6" fmla="*/ 0 w 12192000"/>
              <a:gd name="connsiteY6" fmla="*/ 3159004 h 3159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159004">
                <a:moveTo>
                  <a:pt x="0" y="0"/>
                </a:moveTo>
                <a:lnTo>
                  <a:pt x="308593" y="50860"/>
                </a:lnTo>
                <a:cubicBezTo>
                  <a:pt x="1789720" y="272720"/>
                  <a:pt x="3835877" y="409944"/>
                  <a:pt x="6096000" y="409944"/>
                </a:cubicBezTo>
                <a:cubicBezTo>
                  <a:pt x="8356123" y="409944"/>
                  <a:pt x="10402281" y="272720"/>
                  <a:pt x="11883407" y="50860"/>
                </a:cubicBezTo>
                <a:lnTo>
                  <a:pt x="12192000" y="0"/>
                </a:lnTo>
                <a:lnTo>
                  <a:pt x="12192000" y="3159004"/>
                </a:lnTo>
                <a:lnTo>
                  <a:pt x="0" y="315900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D5CA998F-2E7A-72C2-D8DA-9B22B06EE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4320" y="6356350"/>
            <a:ext cx="1729509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CFB8C4AC-FAA1-884B-8696-F5EA54219D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Virginia Department of Rail and Public Transportation">
            <a:extLst>
              <a:ext uri="{FF2B5EF4-FFF2-40B4-BE49-F238E27FC236}">
                <a16:creationId xmlns:a16="http://schemas.microsoft.com/office/drawing/2014/main" id="{B820E9D5-F692-713B-CBD4-796743E719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856" y="6486432"/>
            <a:ext cx="5066641" cy="10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89091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- Top Photo - Teal Blu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AFF9C3A0-C47D-87BE-2336-1CC9CB377E6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0480" y="-17145"/>
            <a:ext cx="12252960" cy="6892290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9DC88DD-D7CA-603B-5A1C-87A1879D9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" y="1"/>
            <a:ext cx="12192001" cy="3366638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2581BEF-D918-599F-328A-1163A80F859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32049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8E222E-7B2A-AAA0-A05B-2D3A2F5D3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19" y="3236557"/>
            <a:ext cx="11641177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AA0F8-4784-C4F9-E2BE-F5E714988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19" y="4925657"/>
            <a:ext cx="11641177" cy="1399117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D5CA998F-2E7A-72C2-D8DA-9B22B06EE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4320" y="6356350"/>
            <a:ext cx="1729509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CFB8C4AC-FAA1-884B-8696-F5EA54219D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Virginia Department of Rail and Public Transportation">
            <a:extLst>
              <a:ext uri="{FF2B5EF4-FFF2-40B4-BE49-F238E27FC236}">
                <a16:creationId xmlns:a16="http://schemas.microsoft.com/office/drawing/2014/main" id="{B820E9D5-F692-713B-CBD4-796743E719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856" y="6486432"/>
            <a:ext cx="5066641" cy="10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80332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- Bottom Photo - Green Blu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69C776A0-7587-D155-3EB9-7A408E9F670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0480" y="-14082"/>
            <a:ext cx="12252960" cy="68861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8E222E-7B2A-AAA0-A05B-2D3A2F5D3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19" y="136525"/>
            <a:ext cx="11641177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AA0F8-4784-C4F9-E2BE-F5E714988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19" y="1825625"/>
            <a:ext cx="11641177" cy="1399117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D8CAA7FA-B9CF-853D-1DFC-4D0054892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991" y="3522419"/>
            <a:ext cx="12221981" cy="3428827"/>
          </a:xfrm>
          <a:custGeom>
            <a:avLst/>
            <a:gdLst>
              <a:gd name="connsiteX0" fmla="*/ 0 w 12192000"/>
              <a:gd name="connsiteY0" fmla="*/ 0 h 3159004"/>
              <a:gd name="connsiteX1" fmla="*/ 308593 w 12192000"/>
              <a:gd name="connsiteY1" fmla="*/ 50860 h 3159004"/>
              <a:gd name="connsiteX2" fmla="*/ 6096000 w 12192000"/>
              <a:gd name="connsiteY2" fmla="*/ 409944 h 3159004"/>
              <a:gd name="connsiteX3" fmla="*/ 11883407 w 12192000"/>
              <a:gd name="connsiteY3" fmla="*/ 50860 h 3159004"/>
              <a:gd name="connsiteX4" fmla="*/ 12192000 w 12192000"/>
              <a:gd name="connsiteY4" fmla="*/ 0 h 3159004"/>
              <a:gd name="connsiteX5" fmla="*/ 12192000 w 12192000"/>
              <a:gd name="connsiteY5" fmla="*/ 3159004 h 3159004"/>
              <a:gd name="connsiteX6" fmla="*/ 0 w 12192000"/>
              <a:gd name="connsiteY6" fmla="*/ 3159004 h 3159004"/>
              <a:gd name="connsiteX0" fmla="*/ 0 w 12192000"/>
              <a:gd name="connsiteY0" fmla="*/ 0 h 3159004"/>
              <a:gd name="connsiteX1" fmla="*/ 308593 w 12192000"/>
              <a:gd name="connsiteY1" fmla="*/ 50860 h 3159004"/>
              <a:gd name="connsiteX2" fmla="*/ 6096000 w 12192000"/>
              <a:gd name="connsiteY2" fmla="*/ 409944 h 3159004"/>
              <a:gd name="connsiteX3" fmla="*/ 11883407 w 12192000"/>
              <a:gd name="connsiteY3" fmla="*/ 50860 h 3159004"/>
              <a:gd name="connsiteX4" fmla="*/ 12192000 w 12192000"/>
              <a:gd name="connsiteY4" fmla="*/ 0 h 3159004"/>
              <a:gd name="connsiteX5" fmla="*/ 11832237 w 12192000"/>
              <a:gd name="connsiteY5" fmla="*/ 2964132 h 3159004"/>
              <a:gd name="connsiteX6" fmla="*/ 0 w 12192000"/>
              <a:gd name="connsiteY6" fmla="*/ 3159004 h 3159004"/>
              <a:gd name="connsiteX7" fmla="*/ 0 w 12192000"/>
              <a:gd name="connsiteY7" fmla="*/ 0 h 3159004"/>
              <a:gd name="connsiteX0" fmla="*/ 0 w 12206991"/>
              <a:gd name="connsiteY0" fmla="*/ 0 h 3428827"/>
              <a:gd name="connsiteX1" fmla="*/ 308593 w 12206991"/>
              <a:gd name="connsiteY1" fmla="*/ 50860 h 3428827"/>
              <a:gd name="connsiteX2" fmla="*/ 6096000 w 12206991"/>
              <a:gd name="connsiteY2" fmla="*/ 409944 h 3428827"/>
              <a:gd name="connsiteX3" fmla="*/ 11883407 w 12206991"/>
              <a:gd name="connsiteY3" fmla="*/ 50860 h 3428827"/>
              <a:gd name="connsiteX4" fmla="*/ 12192000 w 12206991"/>
              <a:gd name="connsiteY4" fmla="*/ 0 h 3428827"/>
              <a:gd name="connsiteX5" fmla="*/ 12206991 w 12206991"/>
              <a:gd name="connsiteY5" fmla="*/ 3428827 h 3428827"/>
              <a:gd name="connsiteX6" fmla="*/ 0 w 12206991"/>
              <a:gd name="connsiteY6" fmla="*/ 3159004 h 3428827"/>
              <a:gd name="connsiteX7" fmla="*/ 0 w 12206991"/>
              <a:gd name="connsiteY7" fmla="*/ 0 h 3428827"/>
              <a:gd name="connsiteX0" fmla="*/ 14990 w 12221981"/>
              <a:gd name="connsiteY0" fmla="*/ 0 h 3428827"/>
              <a:gd name="connsiteX1" fmla="*/ 323583 w 12221981"/>
              <a:gd name="connsiteY1" fmla="*/ 50860 h 3428827"/>
              <a:gd name="connsiteX2" fmla="*/ 6110990 w 12221981"/>
              <a:gd name="connsiteY2" fmla="*/ 409944 h 3428827"/>
              <a:gd name="connsiteX3" fmla="*/ 11898397 w 12221981"/>
              <a:gd name="connsiteY3" fmla="*/ 50860 h 3428827"/>
              <a:gd name="connsiteX4" fmla="*/ 12206990 w 12221981"/>
              <a:gd name="connsiteY4" fmla="*/ 0 h 3428827"/>
              <a:gd name="connsiteX5" fmla="*/ 12221981 w 12221981"/>
              <a:gd name="connsiteY5" fmla="*/ 3428827 h 3428827"/>
              <a:gd name="connsiteX6" fmla="*/ 0 w 12221981"/>
              <a:gd name="connsiteY6" fmla="*/ 3413837 h 3428827"/>
              <a:gd name="connsiteX7" fmla="*/ 14990 w 12221981"/>
              <a:gd name="connsiteY7" fmla="*/ 0 h 3428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21981" h="3428827">
                <a:moveTo>
                  <a:pt x="14990" y="0"/>
                </a:moveTo>
                <a:lnTo>
                  <a:pt x="323583" y="50860"/>
                </a:lnTo>
                <a:cubicBezTo>
                  <a:pt x="1804710" y="272720"/>
                  <a:pt x="3850867" y="409944"/>
                  <a:pt x="6110990" y="409944"/>
                </a:cubicBezTo>
                <a:cubicBezTo>
                  <a:pt x="8371113" y="409944"/>
                  <a:pt x="10417271" y="272720"/>
                  <a:pt x="11898397" y="50860"/>
                </a:cubicBezTo>
                <a:lnTo>
                  <a:pt x="12206990" y="0"/>
                </a:lnTo>
                <a:lnTo>
                  <a:pt x="12221981" y="3428827"/>
                </a:lnTo>
                <a:lnTo>
                  <a:pt x="0" y="3413837"/>
                </a:lnTo>
                <a:cubicBezTo>
                  <a:pt x="4997" y="2275891"/>
                  <a:pt x="9993" y="1137946"/>
                  <a:pt x="14990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BF5FC62-DD9C-E7D9-CD60-71837467CF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698996"/>
            <a:ext cx="12192000" cy="3159004"/>
          </a:xfrm>
          <a:custGeom>
            <a:avLst/>
            <a:gdLst>
              <a:gd name="connsiteX0" fmla="*/ 0 w 12192000"/>
              <a:gd name="connsiteY0" fmla="*/ 0 h 3159004"/>
              <a:gd name="connsiteX1" fmla="*/ 308593 w 12192000"/>
              <a:gd name="connsiteY1" fmla="*/ 50860 h 3159004"/>
              <a:gd name="connsiteX2" fmla="*/ 6096000 w 12192000"/>
              <a:gd name="connsiteY2" fmla="*/ 409944 h 3159004"/>
              <a:gd name="connsiteX3" fmla="*/ 11883407 w 12192000"/>
              <a:gd name="connsiteY3" fmla="*/ 50860 h 3159004"/>
              <a:gd name="connsiteX4" fmla="*/ 12192000 w 12192000"/>
              <a:gd name="connsiteY4" fmla="*/ 0 h 3159004"/>
              <a:gd name="connsiteX5" fmla="*/ 12192000 w 12192000"/>
              <a:gd name="connsiteY5" fmla="*/ 3159004 h 3159004"/>
              <a:gd name="connsiteX6" fmla="*/ 0 w 12192000"/>
              <a:gd name="connsiteY6" fmla="*/ 3159004 h 3159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159004">
                <a:moveTo>
                  <a:pt x="0" y="0"/>
                </a:moveTo>
                <a:lnTo>
                  <a:pt x="308593" y="50860"/>
                </a:lnTo>
                <a:cubicBezTo>
                  <a:pt x="1789720" y="272720"/>
                  <a:pt x="3835877" y="409944"/>
                  <a:pt x="6096000" y="409944"/>
                </a:cubicBezTo>
                <a:cubicBezTo>
                  <a:pt x="8356123" y="409944"/>
                  <a:pt x="10402281" y="272720"/>
                  <a:pt x="11883407" y="50860"/>
                </a:cubicBezTo>
                <a:lnTo>
                  <a:pt x="12192000" y="0"/>
                </a:lnTo>
                <a:lnTo>
                  <a:pt x="12192000" y="3159004"/>
                </a:lnTo>
                <a:lnTo>
                  <a:pt x="0" y="315900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D5CA998F-2E7A-72C2-D8DA-9B22B06EE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4320" y="6356350"/>
            <a:ext cx="1729509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CFB8C4AC-FAA1-884B-8696-F5EA54219D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Virginia Department of Rail and Public Transportation">
            <a:extLst>
              <a:ext uri="{FF2B5EF4-FFF2-40B4-BE49-F238E27FC236}">
                <a16:creationId xmlns:a16="http://schemas.microsoft.com/office/drawing/2014/main" id="{B820E9D5-F692-713B-CBD4-796743E719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856" y="6486432"/>
            <a:ext cx="5066641" cy="10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85541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- Top Photo - Blue Green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F480AE9-39D7-5C89-42CA-46DCDCF560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0480" y="-14082"/>
            <a:ext cx="12252960" cy="68861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9DC88DD-D7CA-603B-5A1C-87A1879D9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" y="1"/>
            <a:ext cx="12192001" cy="3366638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2581BEF-D918-599F-328A-1163A80F859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32049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8E222E-7B2A-AAA0-A05B-2D3A2F5D3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19" y="3236557"/>
            <a:ext cx="11641177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AA0F8-4784-C4F9-E2BE-F5E714988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19" y="4925657"/>
            <a:ext cx="11641177" cy="1399117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D5CA998F-2E7A-72C2-D8DA-9B22B06EE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4320" y="6356350"/>
            <a:ext cx="1729509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CFB8C4AC-FAA1-884B-8696-F5EA54219D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Virginia Department of Rail and Public Transportation">
            <a:extLst>
              <a:ext uri="{FF2B5EF4-FFF2-40B4-BE49-F238E27FC236}">
                <a16:creationId xmlns:a16="http://schemas.microsoft.com/office/drawing/2014/main" id="{B820E9D5-F692-713B-CBD4-796743E719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856" y="6486432"/>
            <a:ext cx="5066641" cy="10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373418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- Bottom Photo - Purple Blu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D7319B9-B660-E579-E0FA-721E4F039F6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0480" y="-14082"/>
            <a:ext cx="12252960" cy="68861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8E222E-7B2A-AAA0-A05B-2D3A2F5D3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19" y="136525"/>
            <a:ext cx="11641177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AA0F8-4784-C4F9-E2BE-F5E714988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19" y="1825625"/>
            <a:ext cx="11641177" cy="1399117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9" name="Freeform 18">
            <a:extLst>
              <a:ext uri="{FF2B5EF4-FFF2-40B4-BE49-F238E27FC236}">
                <a16:creationId xmlns:a16="http://schemas.microsoft.com/office/drawing/2014/main" id="{D8CAA7FA-B9CF-853D-1DFC-4D0054892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14991" y="3514327"/>
            <a:ext cx="12221981" cy="3428827"/>
          </a:xfrm>
          <a:custGeom>
            <a:avLst/>
            <a:gdLst>
              <a:gd name="connsiteX0" fmla="*/ 0 w 12192000"/>
              <a:gd name="connsiteY0" fmla="*/ 0 h 3159004"/>
              <a:gd name="connsiteX1" fmla="*/ 308593 w 12192000"/>
              <a:gd name="connsiteY1" fmla="*/ 50860 h 3159004"/>
              <a:gd name="connsiteX2" fmla="*/ 6096000 w 12192000"/>
              <a:gd name="connsiteY2" fmla="*/ 409944 h 3159004"/>
              <a:gd name="connsiteX3" fmla="*/ 11883407 w 12192000"/>
              <a:gd name="connsiteY3" fmla="*/ 50860 h 3159004"/>
              <a:gd name="connsiteX4" fmla="*/ 12192000 w 12192000"/>
              <a:gd name="connsiteY4" fmla="*/ 0 h 3159004"/>
              <a:gd name="connsiteX5" fmla="*/ 12192000 w 12192000"/>
              <a:gd name="connsiteY5" fmla="*/ 3159004 h 3159004"/>
              <a:gd name="connsiteX6" fmla="*/ 0 w 12192000"/>
              <a:gd name="connsiteY6" fmla="*/ 3159004 h 3159004"/>
              <a:gd name="connsiteX0" fmla="*/ 0 w 12192000"/>
              <a:gd name="connsiteY0" fmla="*/ 0 h 3159004"/>
              <a:gd name="connsiteX1" fmla="*/ 308593 w 12192000"/>
              <a:gd name="connsiteY1" fmla="*/ 50860 h 3159004"/>
              <a:gd name="connsiteX2" fmla="*/ 6096000 w 12192000"/>
              <a:gd name="connsiteY2" fmla="*/ 409944 h 3159004"/>
              <a:gd name="connsiteX3" fmla="*/ 11883407 w 12192000"/>
              <a:gd name="connsiteY3" fmla="*/ 50860 h 3159004"/>
              <a:gd name="connsiteX4" fmla="*/ 12192000 w 12192000"/>
              <a:gd name="connsiteY4" fmla="*/ 0 h 3159004"/>
              <a:gd name="connsiteX5" fmla="*/ 11832237 w 12192000"/>
              <a:gd name="connsiteY5" fmla="*/ 2964132 h 3159004"/>
              <a:gd name="connsiteX6" fmla="*/ 0 w 12192000"/>
              <a:gd name="connsiteY6" fmla="*/ 3159004 h 3159004"/>
              <a:gd name="connsiteX7" fmla="*/ 0 w 12192000"/>
              <a:gd name="connsiteY7" fmla="*/ 0 h 3159004"/>
              <a:gd name="connsiteX0" fmla="*/ 0 w 12206991"/>
              <a:gd name="connsiteY0" fmla="*/ 0 h 3428827"/>
              <a:gd name="connsiteX1" fmla="*/ 308593 w 12206991"/>
              <a:gd name="connsiteY1" fmla="*/ 50860 h 3428827"/>
              <a:gd name="connsiteX2" fmla="*/ 6096000 w 12206991"/>
              <a:gd name="connsiteY2" fmla="*/ 409944 h 3428827"/>
              <a:gd name="connsiteX3" fmla="*/ 11883407 w 12206991"/>
              <a:gd name="connsiteY3" fmla="*/ 50860 h 3428827"/>
              <a:gd name="connsiteX4" fmla="*/ 12192000 w 12206991"/>
              <a:gd name="connsiteY4" fmla="*/ 0 h 3428827"/>
              <a:gd name="connsiteX5" fmla="*/ 12206991 w 12206991"/>
              <a:gd name="connsiteY5" fmla="*/ 3428827 h 3428827"/>
              <a:gd name="connsiteX6" fmla="*/ 0 w 12206991"/>
              <a:gd name="connsiteY6" fmla="*/ 3159004 h 3428827"/>
              <a:gd name="connsiteX7" fmla="*/ 0 w 12206991"/>
              <a:gd name="connsiteY7" fmla="*/ 0 h 3428827"/>
              <a:gd name="connsiteX0" fmla="*/ 14990 w 12221981"/>
              <a:gd name="connsiteY0" fmla="*/ 0 h 3428827"/>
              <a:gd name="connsiteX1" fmla="*/ 323583 w 12221981"/>
              <a:gd name="connsiteY1" fmla="*/ 50860 h 3428827"/>
              <a:gd name="connsiteX2" fmla="*/ 6110990 w 12221981"/>
              <a:gd name="connsiteY2" fmla="*/ 409944 h 3428827"/>
              <a:gd name="connsiteX3" fmla="*/ 11898397 w 12221981"/>
              <a:gd name="connsiteY3" fmla="*/ 50860 h 3428827"/>
              <a:gd name="connsiteX4" fmla="*/ 12206990 w 12221981"/>
              <a:gd name="connsiteY4" fmla="*/ 0 h 3428827"/>
              <a:gd name="connsiteX5" fmla="*/ 12221981 w 12221981"/>
              <a:gd name="connsiteY5" fmla="*/ 3428827 h 3428827"/>
              <a:gd name="connsiteX6" fmla="*/ 0 w 12221981"/>
              <a:gd name="connsiteY6" fmla="*/ 3413837 h 3428827"/>
              <a:gd name="connsiteX7" fmla="*/ 14990 w 12221981"/>
              <a:gd name="connsiteY7" fmla="*/ 0 h 342882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2221981" h="3428827">
                <a:moveTo>
                  <a:pt x="14990" y="0"/>
                </a:moveTo>
                <a:lnTo>
                  <a:pt x="323583" y="50860"/>
                </a:lnTo>
                <a:cubicBezTo>
                  <a:pt x="1804710" y="272720"/>
                  <a:pt x="3850867" y="409944"/>
                  <a:pt x="6110990" y="409944"/>
                </a:cubicBezTo>
                <a:cubicBezTo>
                  <a:pt x="8371113" y="409944"/>
                  <a:pt x="10417271" y="272720"/>
                  <a:pt x="11898397" y="50860"/>
                </a:cubicBezTo>
                <a:lnTo>
                  <a:pt x="12206990" y="0"/>
                </a:lnTo>
                <a:lnTo>
                  <a:pt x="12221981" y="3428827"/>
                </a:lnTo>
                <a:lnTo>
                  <a:pt x="0" y="3413837"/>
                </a:lnTo>
                <a:cubicBezTo>
                  <a:pt x="4997" y="2275891"/>
                  <a:pt x="9993" y="1137946"/>
                  <a:pt x="14990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7" name="Picture Placeholder 16">
            <a:extLst>
              <a:ext uri="{FF2B5EF4-FFF2-40B4-BE49-F238E27FC236}">
                <a16:creationId xmlns:a16="http://schemas.microsoft.com/office/drawing/2014/main" id="{5BF5FC62-DD9C-E7D9-CD60-71837467CFD7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0" y="3698996"/>
            <a:ext cx="12192000" cy="3159004"/>
          </a:xfrm>
          <a:custGeom>
            <a:avLst/>
            <a:gdLst>
              <a:gd name="connsiteX0" fmla="*/ 0 w 12192000"/>
              <a:gd name="connsiteY0" fmla="*/ 0 h 3159004"/>
              <a:gd name="connsiteX1" fmla="*/ 308593 w 12192000"/>
              <a:gd name="connsiteY1" fmla="*/ 50860 h 3159004"/>
              <a:gd name="connsiteX2" fmla="*/ 6096000 w 12192000"/>
              <a:gd name="connsiteY2" fmla="*/ 409944 h 3159004"/>
              <a:gd name="connsiteX3" fmla="*/ 11883407 w 12192000"/>
              <a:gd name="connsiteY3" fmla="*/ 50860 h 3159004"/>
              <a:gd name="connsiteX4" fmla="*/ 12192000 w 12192000"/>
              <a:gd name="connsiteY4" fmla="*/ 0 h 3159004"/>
              <a:gd name="connsiteX5" fmla="*/ 12192000 w 12192000"/>
              <a:gd name="connsiteY5" fmla="*/ 3159004 h 3159004"/>
              <a:gd name="connsiteX6" fmla="*/ 0 w 12192000"/>
              <a:gd name="connsiteY6" fmla="*/ 3159004 h 31590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2192000" h="3159004">
                <a:moveTo>
                  <a:pt x="0" y="0"/>
                </a:moveTo>
                <a:lnTo>
                  <a:pt x="308593" y="50860"/>
                </a:lnTo>
                <a:cubicBezTo>
                  <a:pt x="1789720" y="272720"/>
                  <a:pt x="3835877" y="409944"/>
                  <a:pt x="6096000" y="409944"/>
                </a:cubicBezTo>
                <a:cubicBezTo>
                  <a:pt x="8356123" y="409944"/>
                  <a:pt x="10402281" y="272720"/>
                  <a:pt x="11883407" y="50860"/>
                </a:cubicBezTo>
                <a:lnTo>
                  <a:pt x="12192000" y="0"/>
                </a:lnTo>
                <a:lnTo>
                  <a:pt x="12192000" y="3159004"/>
                </a:lnTo>
                <a:lnTo>
                  <a:pt x="0" y="3159004"/>
                </a:ln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D5CA998F-2E7A-72C2-D8DA-9B22B06EE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4320" y="6356350"/>
            <a:ext cx="1729509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CFB8C4AC-FAA1-884B-8696-F5EA54219D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Virginia Department of Rail and Public Transportation">
            <a:extLst>
              <a:ext uri="{FF2B5EF4-FFF2-40B4-BE49-F238E27FC236}">
                <a16:creationId xmlns:a16="http://schemas.microsoft.com/office/drawing/2014/main" id="{B820E9D5-F692-713B-CBD4-796743E719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856" y="6486432"/>
            <a:ext cx="5066641" cy="10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902723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+ Content - Top Photo - Purple Blu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5693388-8EEE-3F7E-3373-264276BAB7B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0480" y="-14082"/>
            <a:ext cx="12252960" cy="688616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9DC88DD-D7CA-603B-5A1C-87A1879D95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-2" y="1"/>
            <a:ext cx="12192001" cy="3366638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Picture Placeholder 4">
            <a:extLst>
              <a:ext uri="{FF2B5EF4-FFF2-40B4-BE49-F238E27FC236}">
                <a16:creationId xmlns:a16="http://schemas.microsoft.com/office/drawing/2014/main" id="{D2581BEF-D918-599F-328A-1163A80F8595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12192000" cy="3204981"/>
          </a:xfrm>
        </p:spPr>
        <p:txBody>
          <a:bodyPr/>
          <a:lstStyle>
            <a:lvl1pPr marL="0" indent="0">
              <a:buNone/>
              <a:defRPr/>
            </a:lvl1pPr>
          </a:lstStyle>
          <a:p>
            <a:r>
              <a:rPr lang="en-US"/>
              <a:t>  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38E222E-7B2A-AAA0-A05B-2D3A2F5D3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19" y="3236557"/>
            <a:ext cx="11641177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AA0F8-4784-C4F9-E2BE-F5E714988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19" y="4925657"/>
            <a:ext cx="11641177" cy="1399117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>
                <a:solidFill>
                  <a:schemeClr val="bg1"/>
                </a:solidFill>
              </a:defRPr>
            </a:lvl1pPr>
            <a:lvl2pPr>
              <a:buClr>
                <a:schemeClr val="accent1"/>
              </a:buClr>
              <a:defRPr sz="2000">
                <a:solidFill>
                  <a:schemeClr val="bg1"/>
                </a:solidFill>
              </a:defRPr>
            </a:lvl2pPr>
            <a:lvl3pPr>
              <a:buClr>
                <a:schemeClr val="accent1"/>
              </a:buClr>
              <a:defRPr sz="1800">
                <a:solidFill>
                  <a:schemeClr val="bg1"/>
                </a:solidFill>
              </a:defRPr>
            </a:lvl3pPr>
            <a:lvl4pPr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4pPr>
            <a:lvl5pPr>
              <a:buClr>
                <a:schemeClr val="accent1"/>
              </a:buClr>
              <a:defRPr sz="1600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D5CA998F-2E7A-72C2-D8DA-9B22B06EE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4320" y="6356350"/>
            <a:ext cx="1729509" cy="365125"/>
          </a:xfrm>
        </p:spPr>
        <p:txBody>
          <a:bodyPr/>
          <a:lstStyle>
            <a:lvl1pPr algn="l">
              <a:defRPr>
                <a:solidFill>
                  <a:schemeClr val="bg1"/>
                </a:solidFill>
              </a:defRPr>
            </a:lvl1pPr>
          </a:lstStyle>
          <a:p>
            <a:fld id="{CFB8C4AC-FAA1-884B-8696-F5EA54219D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Picture 7" descr="Virginia Department of Rail and Public Transportation">
            <a:extLst>
              <a:ext uri="{FF2B5EF4-FFF2-40B4-BE49-F238E27FC236}">
                <a16:creationId xmlns:a16="http://schemas.microsoft.com/office/drawing/2014/main" id="{B820E9D5-F692-713B-CBD4-796743E719C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856" y="6486432"/>
            <a:ext cx="5066641" cy="10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460200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 - Purp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3CE8452C-DB6B-F98F-8525-8EEC7E625E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8321" y="655095"/>
            <a:ext cx="6163491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accent3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0" name="Subtitle 2">
            <a:extLst>
              <a:ext uri="{FF2B5EF4-FFF2-40B4-BE49-F238E27FC236}">
                <a16:creationId xmlns:a16="http://schemas.microsoft.com/office/drawing/2014/main" id="{E7C9E838-2E25-1FCE-D94D-C46948AA3F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321" y="3070784"/>
            <a:ext cx="6163491" cy="88173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tx2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4" name="Text Placeholder 24">
            <a:extLst>
              <a:ext uri="{FF2B5EF4-FFF2-40B4-BE49-F238E27FC236}">
                <a16:creationId xmlns:a16="http://schemas.microsoft.com/office/drawing/2014/main" id="{B3B669BA-0F7E-CA77-D1BC-58A2F73D165E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8321" y="4281307"/>
            <a:ext cx="6163490" cy="1165224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5" name="Picture 14" descr="DRPT Logo">
            <a:extLst>
              <a:ext uri="{FF2B5EF4-FFF2-40B4-BE49-F238E27FC236}">
                <a16:creationId xmlns:a16="http://schemas.microsoft.com/office/drawing/2014/main" id="{4F7A2573-4099-4ECD-7C15-9F94DEC9576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6348" y="5538103"/>
            <a:ext cx="1955132" cy="879809"/>
          </a:xfrm>
          <a:prstGeom prst="rect">
            <a:avLst/>
          </a:prstGeom>
        </p:spPr>
      </p:pic>
      <p:sp>
        <p:nvSpPr>
          <p:cNvPr id="13" name="Freeform 12">
            <a:extLst>
              <a:ext uri="{FF2B5EF4-FFF2-40B4-BE49-F238E27FC236}">
                <a16:creationId xmlns:a16="http://schemas.microsoft.com/office/drawing/2014/main" id="{50271E04-C640-FA8E-FEBC-641882D1B52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41262" y="-2"/>
            <a:ext cx="4883106" cy="6858002"/>
          </a:xfrm>
          <a:custGeom>
            <a:avLst/>
            <a:gdLst>
              <a:gd name="connsiteX0" fmla="*/ 1076301 w 4883106"/>
              <a:gd name="connsiteY0" fmla="*/ 0 h 6858002"/>
              <a:gd name="connsiteX1" fmla="*/ 4883106 w 4883106"/>
              <a:gd name="connsiteY1" fmla="*/ 0 h 6858002"/>
              <a:gd name="connsiteX2" fmla="*/ 4883106 w 4883106"/>
              <a:gd name="connsiteY2" fmla="*/ 6858002 h 6858002"/>
              <a:gd name="connsiteX3" fmla="*/ 1076299 w 4883106"/>
              <a:gd name="connsiteY3" fmla="*/ 6858002 h 6858002"/>
              <a:gd name="connsiteX4" fmla="*/ 988248 w 4883106"/>
              <a:gd name="connsiteY4" fmla="*/ 6744738 h 6858002"/>
              <a:gd name="connsiteX5" fmla="*/ 0 w 4883106"/>
              <a:gd name="connsiteY5" fmla="*/ 3429002 h 6858002"/>
              <a:gd name="connsiteX6" fmla="*/ 988248 w 4883106"/>
              <a:gd name="connsiteY6" fmla="*/ 113267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83106" h="6858002">
                <a:moveTo>
                  <a:pt x="1076301" y="0"/>
                </a:moveTo>
                <a:lnTo>
                  <a:pt x="4883106" y="0"/>
                </a:lnTo>
                <a:lnTo>
                  <a:pt x="4883106" y="6858002"/>
                </a:lnTo>
                <a:lnTo>
                  <a:pt x="1076299" y="6858002"/>
                </a:lnTo>
                <a:lnTo>
                  <a:pt x="988248" y="6744738"/>
                </a:lnTo>
                <a:cubicBezTo>
                  <a:pt x="381146" y="5925330"/>
                  <a:pt x="0" y="4743265"/>
                  <a:pt x="0" y="3429002"/>
                </a:cubicBezTo>
                <a:cubicBezTo>
                  <a:pt x="0" y="2114740"/>
                  <a:pt x="381146" y="932674"/>
                  <a:pt x="988248" y="113267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7" name="Picture Placeholder 6">
            <a:extLst>
              <a:ext uri="{FF2B5EF4-FFF2-40B4-BE49-F238E27FC236}">
                <a16:creationId xmlns:a16="http://schemas.microsoft.com/office/drawing/2014/main" id="{675F9648-74B6-D050-C4A3-BEC6FF8B69FF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07308" y="-2"/>
            <a:ext cx="4684692" cy="6858000"/>
          </a:xfrm>
          <a:custGeom>
            <a:avLst/>
            <a:gdLst>
              <a:gd name="connsiteX0" fmla="*/ 1077019 w 4684692"/>
              <a:gd name="connsiteY0" fmla="*/ 0 h 6858000"/>
              <a:gd name="connsiteX1" fmla="*/ 4684692 w 4684692"/>
              <a:gd name="connsiteY1" fmla="*/ 0 h 6858000"/>
              <a:gd name="connsiteX2" fmla="*/ 4684692 w 4684692"/>
              <a:gd name="connsiteY2" fmla="*/ 6858000 h 6858000"/>
              <a:gd name="connsiteX3" fmla="*/ 1077014 w 4684692"/>
              <a:gd name="connsiteY3" fmla="*/ 6858000 h 6858000"/>
              <a:gd name="connsiteX4" fmla="*/ 1042398 w 4684692"/>
              <a:gd name="connsiteY4" fmla="*/ 6816091 h 6858000"/>
              <a:gd name="connsiteX5" fmla="*/ 0 w 4684692"/>
              <a:gd name="connsiteY5" fmla="*/ 3429002 h 6858000"/>
              <a:gd name="connsiteX6" fmla="*/ 1042398 w 4684692"/>
              <a:gd name="connsiteY6" fmla="*/ 419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4692" h="6858000">
                <a:moveTo>
                  <a:pt x="1077019" y="0"/>
                </a:moveTo>
                <a:lnTo>
                  <a:pt x="4684692" y="0"/>
                </a:lnTo>
                <a:lnTo>
                  <a:pt x="4684692" y="6858000"/>
                </a:lnTo>
                <a:lnTo>
                  <a:pt x="1077014" y="6858000"/>
                </a:lnTo>
                <a:lnTo>
                  <a:pt x="1042398" y="6816091"/>
                </a:lnTo>
                <a:cubicBezTo>
                  <a:pt x="403897" y="5994749"/>
                  <a:pt x="0" y="4781919"/>
                  <a:pt x="0" y="3429002"/>
                </a:cubicBezTo>
                <a:cubicBezTo>
                  <a:pt x="0" y="2076086"/>
                  <a:pt x="403897" y="863257"/>
                  <a:pt x="1042398" y="4191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5FBBD2B-5325-9992-662C-5021C5D6DF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74320" y="6356350"/>
            <a:ext cx="2382430" cy="365125"/>
          </a:xfrm>
        </p:spPr>
        <p:txBody>
          <a:bodyPr/>
          <a:lstStyle>
            <a:lvl1pPr>
              <a:defRPr>
                <a:solidFill>
                  <a:srgbClr val="5F249F"/>
                </a:solidFill>
              </a:defRPr>
            </a:lvl1pPr>
          </a:lstStyle>
          <a:p>
            <a:fld id="{CFB8C4AC-FAA1-884B-8696-F5EA54219D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60808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2FBCDF06-B763-4AE8-5224-655D81C943B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0480" y="-14082"/>
            <a:ext cx="12252960" cy="688616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4B1D1AB-0476-62A2-F98E-B23DEDF183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78652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D87F005C-977C-0AA1-3A8E-3E206BCF2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4320" y="6356350"/>
            <a:ext cx="1729509" cy="365125"/>
          </a:xfrm>
        </p:spPr>
        <p:txBody>
          <a:bodyPr/>
          <a:lstStyle>
            <a:lvl1pPr algn="l">
              <a:defRPr/>
            </a:lvl1pPr>
          </a:lstStyle>
          <a:p>
            <a:fld id="{CFB8C4AC-FAA1-884B-8696-F5EA54219D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DRPT Logo">
            <a:extLst>
              <a:ext uri="{FF2B5EF4-FFF2-40B4-BE49-F238E27FC236}">
                <a16:creationId xmlns:a16="http://schemas.microsoft.com/office/drawing/2014/main" id="{0AFD4BAB-F2A3-0A10-D6AB-855E36613E32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0175" y="5888552"/>
            <a:ext cx="1615812" cy="72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4224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Blue Green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A3C9746-0037-C149-60D1-E86C3C51846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0480" y="-14082"/>
            <a:ext cx="12252960" cy="688616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7ACA7AC-05C7-A35A-B1C8-85F6F591D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78652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D87F005C-977C-0AA1-3A8E-3E206BCF2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4320" y="6356350"/>
            <a:ext cx="1729509" cy="365125"/>
          </a:xfrm>
        </p:spPr>
        <p:txBody>
          <a:bodyPr/>
          <a:lstStyle>
            <a:lvl1pPr algn="l">
              <a:defRPr/>
            </a:lvl1pPr>
          </a:lstStyle>
          <a:p>
            <a:fld id="{CFB8C4AC-FAA1-884B-8696-F5EA54219D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DRPT Logo">
            <a:extLst>
              <a:ext uri="{FF2B5EF4-FFF2-40B4-BE49-F238E27FC236}">
                <a16:creationId xmlns:a16="http://schemas.microsoft.com/office/drawing/2014/main" id="{B33623E0-7719-8776-F977-3277F5AEFBB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0175" y="5888552"/>
            <a:ext cx="1615812" cy="72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40839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- Purple Blu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71D1A5F-59F6-A62C-47C3-8A215884F4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30480" y="-14082"/>
            <a:ext cx="12252960" cy="6886164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9A155149-DAFE-40BF-D0D7-79CCCE0C4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2478652"/>
            <a:ext cx="10515600" cy="1325563"/>
          </a:xfrm>
        </p:spPr>
        <p:txBody>
          <a:bodyPr>
            <a:normAutofit/>
          </a:bodyPr>
          <a:lstStyle>
            <a:lvl1pPr algn="ctr">
              <a:defRPr sz="48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D87F005C-977C-0AA1-3A8E-3E206BCF2B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4320" y="6356350"/>
            <a:ext cx="1729509" cy="365125"/>
          </a:xfrm>
        </p:spPr>
        <p:txBody>
          <a:bodyPr/>
          <a:lstStyle>
            <a:lvl1pPr algn="l">
              <a:defRPr/>
            </a:lvl1pPr>
          </a:lstStyle>
          <a:p>
            <a:fld id="{CFB8C4AC-FAA1-884B-8696-F5EA54219D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5" descr="DRPT Logo">
            <a:extLst>
              <a:ext uri="{FF2B5EF4-FFF2-40B4-BE49-F238E27FC236}">
                <a16:creationId xmlns:a16="http://schemas.microsoft.com/office/drawing/2014/main" id="{C27DEFF5-F2B4-2056-98B8-047441C5D43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00175" y="5888552"/>
            <a:ext cx="1615812" cy="72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0775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Virginia Department of Rail and Public Transportation">
            <a:extLst>
              <a:ext uri="{FF2B5EF4-FFF2-40B4-BE49-F238E27FC236}">
                <a16:creationId xmlns:a16="http://schemas.microsoft.com/office/drawing/2014/main" id="{16B45DB2-3567-E387-0817-8C283334F0C5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9346" y="6486433"/>
            <a:ext cx="5066641" cy="104959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A2E2CE-7428-D04F-9D2A-50E0CCE04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4320" y="6356350"/>
            <a:ext cx="1937368" cy="365125"/>
          </a:xfrm>
        </p:spPr>
        <p:txBody>
          <a:bodyPr/>
          <a:lstStyle/>
          <a:p>
            <a:fld id="{CFB8C4AC-FAA1-884B-8696-F5EA54219DC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12826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 - Teal Blu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D8B39EC0-2443-574D-4479-48923AD4E12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-76200" y="-42862"/>
            <a:ext cx="12344400" cy="694372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0ED2F246-F16D-FC8E-50E1-B507896DAA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8321" y="655095"/>
            <a:ext cx="6163491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FD05043D-5899-5321-2554-A3C19BC7C4F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321" y="3070784"/>
            <a:ext cx="6163491" cy="88173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2" name="Text Placeholder 24">
            <a:extLst>
              <a:ext uri="{FF2B5EF4-FFF2-40B4-BE49-F238E27FC236}">
                <a16:creationId xmlns:a16="http://schemas.microsoft.com/office/drawing/2014/main" id="{55E7A5CD-2BEE-4345-4488-8FEF937EDC61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8320" y="4281308"/>
            <a:ext cx="6163491" cy="107740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22" name="Picture 21" descr="DRPT Logo">
            <a:extLst>
              <a:ext uri="{FF2B5EF4-FFF2-40B4-BE49-F238E27FC236}">
                <a16:creationId xmlns:a16="http://schemas.microsoft.com/office/drawing/2014/main" id="{B0F5C034-03AB-7C0A-FC41-E5ED21AF1447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160" y="5538103"/>
            <a:ext cx="1955132" cy="879809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FF8C5B35-2651-6DE9-9235-6D7A603C01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41262" y="-2"/>
            <a:ext cx="4883106" cy="6858002"/>
          </a:xfrm>
          <a:custGeom>
            <a:avLst/>
            <a:gdLst>
              <a:gd name="connsiteX0" fmla="*/ 1076301 w 4883106"/>
              <a:gd name="connsiteY0" fmla="*/ 0 h 6858002"/>
              <a:gd name="connsiteX1" fmla="*/ 4883106 w 4883106"/>
              <a:gd name="connsiteY1" fmla="*/ 0 h 6858002"/>
              <a:gd name="connsiteX2" fmla="*/ 4883106 w 4883106"/>
              <a:gd name="connsiteY2" fmla="*/ 6858002 h 6858002"/>
              <a:gd name="connsiteX3" fmla="*/ 1076299 w 4883106"/>
              <a:gd name="connsiteY3" fmla="*/ 6858002 h 6858002"/>
              <a:gd name="connsiteX4" fmla="*/ 988248 w 4883106"/>
              <a:gd name="connsiteY4" fmla="*/ 6744738 h 6858002"/>
              <a:gd name="connsiteX5" fmla="*/ 0 w 4883106"/>
              <a:gd name="connsiteY5" fmla="*/ 3429002 h 6858002"/>
              <a:gd name="connsiteX6" fmla="*/ 988248 w 4883106"/>
              <a:gd name="connsiteY6" fmla="*/ 113267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83106" h="6858002">
                <a:moveTo>
                  <a:pt x="1076301" y="0"/>
                </a:moveTo>
                <a:lnTo>
                  <a:pt x="4883106" y="0"/>
                </a:lnTo>
                <a:lnTo>
                  <a:pt x="4883106" y="6858002"/>
                </a:lnTo>
                <a:lnTo>
                  <a:pt x="1076299" y="6858002"/>
                </a:lnTo>
                <a:lnTo>
                  <a:pt x="988248" y="6744738"/>
                </a:lnTo>
                <a:cubicBezTo>
                  <a:pt x="381146" y="5925330"/>
                  <a:pt x="0" y="4743265"/>
                  <a:pt x="0" y="3429002"/>
                </a:cubicBezTo>
                <a:cubicBezTo>
                  <a:pt x="0" y="2114740"/>
                  <a:pt x="381146" y="932674"/>
                  <a:pt x="988248" y="113267"/>
                </a:cubicBezTo>
                <a:close/>
              </a:path>
            </a:pathLst>
          </a:cu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3DF4E79A-A58E-B699-23A2-914617CF0DE4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07308" y="-2"/>
            <a:ext cx="4684692" cy="6858000"/>
          </a:xfrm>
          <a:custGeom>
            <a:avLst/>
            <a:gdLst>
              <a:gd name="connsiteX0" fmla="*/ 1077019 w 4684692"/>
              <a:gd name="connsiteY0" fmla="*/ 0 h 6858000"/>
              <a:gd name="connsiteX1" fmla="*/ 4684692 w 4684692"/>
              <a:gd name="connsiteY1" fmla="*/ 0 h 6858000"/>
              <a:gd name="connsiteX2" fmla="*/ 4684692 w 4684692"/>
              <a:gd name="connsiteY2" fmla="*/ 6858000 h 6858000"/>
              <a:gd name="connsiteX3" fmla="*/ 1077014 w 4684692"/>
              <a:gd name="connsiteY3" fmla="*/ 6858000 h 6858000"/>
              <a:gd name="connsiteX4" fmla="*/ 1042398 w 4684692"/>
              <a:gd name="connsiteY4" fmla="*/ 6816091 h 6858000"/>
              <a:gd name="connsiteX5" fmla="*/ 0 w 4684692"/>
              <a:gd name="connsiteY5" fmla="*/ 3429002 h 6858000"/>
              <a:gd name="connsiteX6" fmla="*/ 1042398 w 4684692"/>
              <a:gd name="connsiteY6" fmla="*/ 419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4692" h="6858000">
                <a:moveTo>
                  <a:pt x="1077019" y="0"/>
                </a:moveTo>
                <a:lnTo>
                  <a:pt x="4684692" y="0"/>
                </a:lnTo>
                <a:lnTo>
                  <a:pt x="4684692" y="6858000"/>
                </a:lnTo>
                <a:lnTo>
                  <a:pt x="1077014" y="6858000"/>
                </a:lnTo>
                <a:lnTo>
                  <a:pt x="1042398" y="6816091"/>
                </a:lnTo>
                <a:cubicBezTo>
                  <a:pt x="403897" y="5994749"/>
                  <a:pt x="0" y="4781919"/>
                  <a:pt x="0" y="3429002"/>
                </a:cubicBezTo>
                <a:cubicBezTo>
                  <a:pt x="0" y="2076086"/>
                  <a:pt x="403897" y="863257"/>
                  <a:pt x="1042398" y="4191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5FBBD2B-5325-9992-662C-5021C5D6DF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74320" y="6356350"/>
            <a:ext cx="238243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B8C4AC-FAA1-884B-8696-F5EA54219D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83166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 - Green Blu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3C57556B-F7A2-B05C-3F57-ED0B88CB32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-76200" y="-42863"/>
            <a:ext cx="12344400" cy="694372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DCA78C64-302C-D7E9-0683-70D501F9905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8321" y="655095"/>
            <a:ext cx="6163491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858A43BB-328D-62EB-91A1-070DB768D0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321" y="3070784"/>
            <a:ext cx="6163491" cy="88173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71D87F8D-C5B3-898B-F7AD-43CC6770355F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8320" y="4281308"/>
            <a:ext cx="6163491" cy="107740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8" name="Picture 17" descr="DRPT Logo">
            <a:extLst>
              <a:ext uri="{FF2B5EF4-FFF2-40B4-BE49-F238E27FC236}">
                <a16:creationId xmlns:a16="http://schemas.microsoft.com/office/drawing/2014/main" id="{19056127-48E7-86AA-288D-D561B0F76350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160" y="5538103"/>
            <a:ext cx="1955132" cy="879809"/>
          </a:xfrm>
          <a:prstGeom prst="rect">
            <a:avLst/>
          </a:prstGeom>
        </p:spPr>
      </p:pic>
      <p:sp>
        <p:nvSpPr>
          <p:cNvPr id="15" name="Freeform 14">
            <a:extLst>
              <a:ext uri="{FF2B5EF4-FFF2-40B4-BE49-F238E27FC236}">
                <a16:creationId xmlns:a16="http://schemas.microsoft.com/office/drawing/2014/main" id="{9C171F27-704E-4A6E-3AEF-BA5533DCA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41262" y="-2"/>
            <a:ext cx="4883106" cy="6858002"/>
          </a:xfrm>
          <a:custGeom>
            <a:avLst/>
            <a:gdLst>
              <a:gd name="connsiteX0" fmla="*/ 1076301 w 4883106"/>
              <a:gd name="connsiteY0" fmla="*/ 0 h 6858002"/>
              <a:gd name="connsiteX1" fmla="*/ 4883106 w 4883106"/>
              <a:gd name="connsiteY1" fmla="*/ 0 h 6858002"/>
              <a:gd name="connsiteX2" fmla="*/ 4883106 w 4883106"/>
              <a:gd name="connsiteY2" fmla="*/ 6858002 h 6858002"/>
              <a:gd name="connsiteX3" fmla="*/ 1076299 w 4883106"/>
              <a:gd name="connsiteY3" fmla="*/ 6858002 h 6858002"/>
              <a:gd name="connsiteX4" fmla="*/ 988248 w 4883106"/>
              <a:gd name="connsiteY4" fmla="*/ 6744738 h 6858002"/>
              <a:gd name="connsiteX5" fmla="*/ 0 w 4883106"/>
              <a:gd name="connsiteY5" fmla="*/ 3429002 h 6858002"/>
              <a:gd name="connsiteX6" fmla="*/ 988248 w 4883106"/>
              <a:gd name="connsiteY6" fmla="*/ 113267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83106" h="6858002">
                <a:moveTo>
                  <a:pt x="1076301" y="0"/>
                </a:moveTo>
                <a:lnTo>
                  <a:pt x="4883106" y="0"/>
                </a:lnTo>
                <a:lnTo>
                  <a:pt x="4883106" y="6858002"/>
                </a:lnTo>
                <a:lnTo>
                  <a:pt x="1076299" y="6858002"/>
                </a:lnTo>
                <a:lnTo>
                  <a:pt x="988248" y="6744738"/>
                </a:lnTo>
                <a:cubicBezTo>
                  <a:pt x="381146" y="5925330"/>
                  <a:pt x="0" y="4743265"/>
                  <a:pt x="0" y="3429002"/>
                </a:cubicBezTo>
                <a:cubicBezTo>
                  <a:pt x="0" y="2114740"/>
                  <a:pt x="381146" y="932674"/>
                  <a:pt x="988248" y="113267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1E82A456-CA2D-B61F-9594-9DFC94900736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07308" y="-2"/>
            <a:ext cx="4684692" cy="6858000"/>
          </a:xfrm>
          <a:custGeom>
            <a:avLst/>
            <a:gdLst>
              <a:gd name="connsiteX0" fmla="*/ 1077019 w 4684692"/>
              <a:gd name="connsiteY0" fmla="*/ 0 h 6858000"/>
              <a:gd name="connsiteX1" fmla="*/ 4684692 w 4684692"/>
              <a:gd name="connsiteY1" fmla="*/ 0 h 6858000"/>
              <a:gd name="connsiteX2" fmla="*/ 4684692 w 4684692"/>
              <a:gd name="connsiteY2" fmla="*/ 6858000 h 6858000"/>
              <a:gd name="connsiteX3" fmla="*/ 1077014 w 4684692"/>
              <a:gd name="connsiteY3" fmla="*/ 6858000 h 6858000"/>
              <a:gd name="connsiteX4" fmla="*/ 1042398 w 4684692"/>
              <a:gd name="connsiteY4" fmla="*/ 6816091 h 6858000"/>
              <a:gd name="connsiteX5" fmla="*/ 0 w 4684692"/>
              <a:gd name="connsiteY5" fmla="*/ 3429002 h 6858000"/>
              <a:gd name="connsiteX6" fmla="*/ 1042398 w 4684692"/>
              <a:gd name="connsiteY6" fmla="*/ 419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4692" h="6858000">
                <a:moveTo>
                  <a:pt x="1077019" y="0"/>
                </a:moveTo>
                <a:lnTo>
                  <a:pt x="4684692" y="0"/>
                </a:lnTo>
                <a:lnTo>
                  <a:pt x="4684692" y="6858000"/>
                </a:lnTo>
                <a:lnTo>
                  <a:pt x="1077014" y="6858000"/>
                </a:lnTo>
                <a:lnTo>
                  <a:pt x="1042398" y="6816091"/>
                </a:lnTo>
                <a:cubicBezTo>
                  <a:pt x="403897" y="5994749"/>
                  <a:pt x="0" y="4781919"/>
                  <a:pt x="0" y="3429002"/>
                </a:cubicBezTo>
                <a:cubicBezTo>
                  <a:pt x="0" y="2076086"/>
                  <a:pt x="403897" y="863257"/>
                  <a:pt x="1042398" y="4191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5FBBD2B-5325-9992-662C-5021C5D6DF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74320" y="6356350"/>
            <a:ext cx="238243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B8C4AC-FAA1-884B-8696-F5EA54219D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122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Main Title Slide - Purple Blue B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89955BD1-DCF0-5820-7D65-5658DC5BA5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flipH="1">
            <a:off x="-76200" y="-42863"/>
            <a:ext cx="12344400" cy="6943726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7B7D74FB-B048-F1AB-43D7-80D2C6CEFF5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18321" y="655095"/>
            <a:ext cx="6163491" cy="2387600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12" name="Subtitle 2">
            <a:extLst>
              <a:ext uri="{FF2B5EF4-FFF2-40B4-BE49-F238E27FC236}">
                <a16:creationId xmlns:a16="http://schemas.microsoft.com/office/drawing/2014/main" id="{3674CB17-E824-459B-6EE1-39FCE93C8C5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18321" y="3070784"/>
            <a:ext cx="6163491" cy="881730"/>
          </a:xfrm>
        </p:spPr>
        <p:txBody>
          <a:bodyPr>
            <a:normAutofit/>
          </a:bodyPr>
          <a:lstStyle>
            <a:lvl1pPr marL="0" indent="0" algn="l">
              <a:buNone/>
              <a:defRPr sz="28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pic>
        <p:nvPicPr>
          <p:cNvPr id="18" name="Picture 17" descr="DRPT Logo">
            <a:extLst>
              <a:ext uri="{FF2B5EF4-FFF2-40B4-BE49-F238E27FC236}">
                <a16:creationId xmlns:a16="http://schemas.microsoft.com/office/drawing/2014/main" id="{5B489E16-3D3F-669E-AD37-17727235B14F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65160" y="5538103"/>
            <a:ext cx="1955132" cy="879809"/>
          </a:xfrm>
          <a:prstGeom prst="rect">
            <a:avLst/>
          </a:prstGeom>
        </p:spPr>
      </p:pic>
      <p:sp>
        <p:nvSpPr>
          <p:cNvPr id="17" name="Text Placeholder 24">
            <a:extLst>
              <a:ext uri="{FF2B5EF4-FFF2-40B4-BE49-F238E27FC236}">
                <a16:creationId xmlns:a16="http://schemas.microsoft.com/office/drawing/2014/main" id="{EDACD49F-4A0F-7836-C65A-57C2349E1B58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818320" y="4281308"/>
            <a:ext cx="6163491" cy="1077408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chemeClr val="bg1"/>
                </a:solidFill>
              </a:defRPr>
            </a:lvl1pPr>
            <a:lvl2pPr marL="457200" indent="0">
              <a:buNone/>
              <a:defRPr/>
            </a:lvl2pPr>
            <a:lvl3pPr marL="914400" indent="0">
              <a:buNone/>
              <a:defRPr/>
            </a:lvl3pPr>
            <a:lvl4pPr marL="1371600" indent="0">
              <a:buNone/>
              <a:defRPr/>
            </a:lvl4pPr>
            <a:lvl5pPr marL="1828800" indent="0"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5" name="Freeform 14">
            <a:extLst>
              <a:ext uri="{FF2B5EF4-FFF2-40B4-BE49-F238E27FC236}">
                <a16:creationId xmlns:a16="http://schemas.microsoft.com/office/drawing/2014/main" id="{0AD7D25B-C986-1638-8B84-3D5633A4BFF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 userDrawn="1"/>
        </p:nvSpPr>
        <p:spPr>
          <a:xfrm>
            <a:off x="7341262" y="-2"/>
            <a:ext cx="4883106" cy="6858002"/>
          </a:xfrm>
          <a:custGeom>
            <a:avLst/>
            <a:gdLst>
              <a:gd name="connsiteX0" fmla="*/ 1076301 w 4883106"/>
              <a:gd name="connsiteY0" fmla="*/ 0 h 6858002"/>
              <a:gd name="connsiteX1" fmla="*/ 4883106 w 4883106"/>
              <a:gd name="connsiteY1" fmla="*/ 0 h 6858002"/>
              <a:gd name="connsiteX2" fmla="*/ 4883106 w 4883106"/>
              <a:gd name="connsiteY2" fmla="*/ 6858002 h 6858002"/>
              <a:gd name="connsiteX3" fmla="*/ 1076299 w 4883106"/>
              <a:gd name="connsiteY3" fmla="*/ 6858002 h 6858002"/>
              <a:gd name="connsiteX4" fmla="*/ 988248 w 4883106"/>
              <a:gd name="connsiteY4" fmla="*/ 6744738 h 6858002"/>
              <a:gd name="connsiteX5" fmla="*/ 0 w 4883106"/>
              <a:gd name="connsiteY5" fmla="*/ 3429002 h 6858002"/>
              <a:gd name="connsiteX6" fmla="*/ 988248 w 4883106"/>
              <a:gd name="connsiteY6" fmla="*/ 113267 h 685800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883106" h="6858002">
                <a:moveTo>
                  <a:pt x="1076301" y="0"/>
                </a:moveTo>
                <a:lnTo>
                  <a:pt x="4883106" y="0"/>
                </a:lnTo>
                <a:lnTo>
                  <a:pt x="4883106" y="6858002"/>
                </a:lnTo>
                <a:lnTo>
                  <a:pt x="1076299" y="6858002"/>
                </a:lnTo>
                <a:lnTo>
                  <a:pt x="988248" y="6744738"/>
                </a:lnTo>
                <a:cubicBezTo>
                  <a:pt x="381146" y="5925330"/>
                  <a:pt x="0" y="4743265"/>
                  <a:pt x="0" y="3429002"/>
                </a:cubicBezTo>
                <a:cubicBezTo>
                  <a:pt x="0" y="2114740"/>
                  <a:pt x="381146" y="932674"/>
                  <a:pt x="988248" y="11326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6" name="Picture Placeholder 15">
            <a:extLst>
              <a:ext uri="{FF2B5EF4-FFF2-40B4-BE49-F238E27FC236}">
                <a16:creationId xmlns:a16="http://schemas.microsoft.com/office/drawing/2014/main" id="{D127B1B5-8DF8-8CA5-64C0-92FB9F895279}"/>
              </a:ext>
            </a:extLst>
          </p:cNvPr>
          <p:cNvSpPr>
            <a:spLocks noGrp="1"/>
          </p:cNvSpPr>
          <p:nvPr>
            <p:ph type="pic" sz="quarter" idx="12"/>
          </p:nvPr>
        </p:nvSpPr>
        <p:spPr>
          <a:xfrm>
            <a:off x="7507308" y="-2"/>
            <a:ext cx="4684692" cy="6858000"/>
          </a:xfrm>
          <a:custGeom>
            <a:avLst/>
            <a:gdLst>
              <a:gd name="connsiteX0" fmla="*/ 1077019 w 4684692"/>
              <a:gd name="connsiteY0" fmla="*/ 0 h 6858000"/>
              <a:gd name="connsiteX1" fmla="*/ 4684692 w 4684692"/>
              <a:gd name="connsiteY1" fmla="*/ 0 h 6858000"/>
              <a:gd name="connsiteX2" fmla="*/ 4684692 w 4684692"/>
              <a:gd name="connsiteY2" fmla="*/ 6858000 h 6858000"/>
              <a:gd name="connsiteX3" fmla="*/ 1077014 w 4684692"/>
              <a:gd name="connsiteY3" fmla="*/ 6858000 h 6858000"/>
              <a:gd name="connsiteX4" fmla="*/ 1042398 w 4684692"/>
              <a:gd name="connsiteY4" fmla="*/ 6816091 h 6858000"/>
              <a:gd name="connsiteX5" fmla="*/ 0 w 4684692"/>
              <a:gd name="connsiteY5" fmla="*/ 3429002 h 6858000"/>
              <a:gd name="connsiteX6" fmla="*/ 1042398 w 4684692"/>
              <a:gd name="connsiteY6" fmla="*/ 4191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684692" h="6858000">
                <a:moveTo>
                  <a:pt x="1077019" y="0"/>
                </a:moveTo>
                <a:lnTo>
                  <a:pt x="4684692" y="0"/>
                </a:lnTo>
                <a:lnTo>
                  <a:pt x="4684692" y="6858000"/>
                </a:lnTo>
                <a:lnTo>
                  <a:pt x="1077014" y="6858000"/>
                </a:lnTo>
                <a:lnTo>
                  <a:pt x="1042398" y="6816091"/>
                </a:lnTo>
                <a:cubicBezTo>
                  <a:pt x="403897" y="5994749"/>
                  <a:pt x="0" y="4781919"/>
                  <a:pt x="0" y="3429002"/>
                </a:cubicBezTo>
                <a:cubicBezTo>
                  <a:pt x="0" y="2076086"/>
                  <a:pt x="403897" y="863257"/>
                  <a:pt x="1042398" y="41914"/>
                </a:cubicBezTo>
                <a:close/>
              </a:path>
            </a:pathLst>
          </a:custGeom>
        </p:spPr>
        <p:txBody>
          <a:bodyPr wrap="square">
            <a:noAutofit/>
          </a:bodyPr>
          <a:lstStyle/>
          <a:p>
            <a:endParaRPr lang="en-US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55FBBD2B-5325-9992-662C-5021C5D6DF29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274320" y="6356350"/>
            <a:ext cx="238243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FB8C4AC-FAA1-884B-8696-F5EA54219D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4755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C7E929C-B4F4-0C42-8552-844C1E365D5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93" y="0"/>
            <a:ext cx="12192000" cy="1485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8E222E-7B2A-AAA0-A05B-2D3A2F5D3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013" y="136525"/>
            <a:ext cx="11639974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AA0F8-4784-C4F9-E2BE-F5E714988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013" y="1825625"/>
            <a:ext cx="11639974" cy="4351338"/>
          </a:xfrm>
        </p:spPr>
        <p:txBody>
          <a:bodyPr>
            <a:normAutofit/>
          </a:bodyPr>
          <a:lstStyle>
            <a:lvl1pPr>
              <a:buClr>
                <a:schemeClr val="accent1"/>
              </a:buClr>
              <a:defRPr sz="2400"/>
            </a:lvl1pPr>
            <a:lvl2pPr>
              <a:buClr>
                <a:schemeClr val="accent1"/>
              </a:buClr>
              <a:defRPr sz="2000"/>
            </a:lvl2pPr>
            <a:lvl3pPr>
              <a:buClr>
                <a:schemeClr val="accent1"/>
              </a:buClr>
              <a:defRPr sz="1800"/>
            </a:lvl3pPr>
            <a:lvl4pPr>
              <a:buClr>
                <a:schemeClr val="accent1"/>
              </a:buClr>
              <a:defRPr sz="1600"/>
            </a:lvl4pPr>
            <a:lvl5pPr>
              <a:buClr>
                <a:schemeClr val="accent1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D5CA998F-2E7A-72C2-D8DA-9B22B06EE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6013" y="6356350"/>
            <a:ext cx="1729509" cy="365125"/>
          </a:xfrm>
        </p:spPr>
        <p:txBody>
          <a:bodyPr/>
          <a:lstStyle>
            <a:lvl1pPr algn="l">
              <a:defRPr/>
            </a:lvl1pPr>
          </a:lstStyle>
          <a:p>
            <a:fld id="{CFB8C4AC-FAA1-884B-8696-F5EA54219D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 descr="Virginia Department of Rail and Public Transportation">
            <a:extLst>
              <a:ext uri="{FF2B5EF4-FFF2-40B4-BE49-F238E27FC236}">
                <a16:creationId xmlns:a16="http://schemas.microsoft.com/office/drawing/2014/main" id="{034F4374-2924-B6F8-5C56-94EB720ED7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9346" y="6486433"/>
            <a:ext cx="5066641" cy="10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8473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itle + Two Column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94E43B37-0F56-7B3C-D3F4-38D3287BD87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093" y="0"/>
            <a:ext cx="12192000" cy="14859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9C72427-9148-EC10-6CB0-8C7DE79D86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19" y="136525"/>
            <a:ext cx="11641177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C801ED-039F-7D7F-BBCF-18E7D9DCBE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74319" y="1825625"/>
            <a:ext cx="571243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D6EC2F7-F4CF-242A-C72A-F5D0903511D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03057" y="1825625"/>
            <a:ext cx="5712439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500F75-99B9-50D4-AFAC-FA45B265F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4320" y="6356350"/>
            <a:ext cx="1729509" cy="365125"/>
          </a:xfrm>
        </p:spPr>
        <p:txBody>
          <a:bodyPr/>
          <a:lstStyle>
            <a:lvl1pPr algn="l">
              <a:defRPr/>
            </a:lvl1pPr>
          </a:lstStyle>
          <a:p>
            <a:fld id="{CFB8C4AC-FAA1-884B-8696-F5EA54219D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1" name="Picture 10" descr="Virginia Department of Rail and Public Transportation">
            <a:extLst>
              <a:ext uri="{FF2B5EF4-FFF2-40B4-BE49-F238E27FC236}">
                <a16:creationId xmlns:a16="http://schemas.microsoft.com/office/drawing/2014/main" id="{A3F090F9-D7EA-6833-7956-F88E29CA7DAD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8856" y="6486433"/>
            <a:ext cx="5066641" cy="10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8349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+ Content - G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D1718357-C71F-6C5E-8818-0F41F7B47AC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14605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538E222E-7B2A-AAA0-A05B-2D3A2F5D31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013" y="136525"/>
            <a:ext cx="11639974" cy="1325563"/>
          </a:xfrm>
        </p:spPr>
        <p:txBody>
          <a:bodyPr>
            <a:normAutofit/>
          </a:bodyPr>
          <a:lstStyle>
            <a:lvl1pPr>
              <a:defRPr sz="4000" b="0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96AA0F8-4784-C4F9-E2BE-F5E7149889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6013" y="1825625"/>
            <a:ext cx="11639974" cy="4351338"/>
          </a:xfrm>
        </p:spPr>
        <p:txBody>
          <a:bodyPr>
            <a:normAutofit/>
          </a:bodyPr>
          <a:lstStyle>
            <a:lvl1pPr>
              <a:buClr>
                <a:srgbClr val="00CE7C"/>
              </a:buClr>
              <a:defRPr sz="2400"/>
            </a:lvl1pPr>
            <a:lvl2pPr>
              <a:buClr>
                <a:srgbClr val="00CE7C"/>
              </a:buClr>
              <a:defRPr sz="2000"/>
            </a:lvl2pPr>
            <a:lvl3pPr>
              <a:buClr>
                <a:srgbClr val="00CE7C"/>
              </a:buClr>
              <a:defRPr sz="1800"/>
            </a:lvl3pPr>
            <a:lvl4pPr>
              <a:buClr>
                <a:srgbClr val="00CE7C"/>
              </a:buClr>
              <a:defRPr sz="1600"/>
            </a:lvl4pPr>
            <a:lvl5pPr>
              <a:buClr>
                <a:srgbClr val="00CE7C"/>
              </a:buClr>
              <a:defRPr sz="1600"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5" name="Slide Number Placeholder 6">
            <a:extLst>
              <a:ext uri="{FF2B5EF4-FFF2-40B4-BE49-F238E27FC236}">
                <a16:creationId xmlns:a16="http://schemas.microsoft.com/office/drawing/2014/main" id="{D5CA998F-2E7A-72C2-D8DA-9B22B06EEB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276013" y="6356350"/>
            <a:ext cx="1729509" cy="365125"/>
          </a:xfrm>
        </p:spPr>
        <p:txBody>
          <a:bodyPr/>
          <a:lstStyle>
            <a:lvl1pPr algn="l">
              <a:defRPr/>
            </a:lvl1pPr>
          </a:lstStyle>
          <a:p>
            <a:fld id="{CFB8C4AC-FAA1-884B-8696-F5EA54219DC7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16" name="Picture 15" descr="Virginia Department of Rail and Public Transportation">
            <a:extLst>
              <a:ext uri="{FF2B5EF4-FFF2-40B4-BE49-F238E27FC236}">
                <a16:creationId xmlns:a16="http://schemas.microsoft.com/office/drawing/2014/main" id="{034F4374-2924-B6F8-5C56-94EB720ED76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849346" y="6486433"/>
            <a:ext cx="5066641" cy="1049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7683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147F933-294D-2EFD-CBF1-05635C1717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4319" y="365125"/>
            <a:ext cx="1164166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B6E4BD4-6465-850A-B34B-C85B1BC608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74319" y="1825625"/>
            <a:ext cx="11641667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939D927-8B4C-F924-39B9-959D39188F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27432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b="1">
                <a:solidFill>
                  <a:schemeClr val="tx2"/>
                </a:solidFill>
              </a:defRPr>
            </a:lvl1pPr>
          </a:lstStyle>
          <a:p>
            <a:fld id="{CFB8C4AC-FAA1-884B-8696-F5EA54219DC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63841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60" r:id="rId7"/>
    <p:sldLayoutId id="2147483652" r:id="rId8"/>
    <p:sldLayoutId id="2147483687" r:id="rId9"/>
    <p:sldLayoutId id="2147483688" r:id="rId10"/>
    <p:sldLayoutId id="2147483689" r:id="rId11"/>
    <p:sldLayoutId id="2147483690" r:id="rId12"/>
    <p:sldLayoutId id="2147483650" r:id="rId13"/>
    <p:sldLayoutId id="2147483668" r:id="rId14"/>
    <p:sldLayoutId id="2147483669" r:id="rId15"/>
    <p:sldLayoutId id="2147483665" r:id="rId16"/>
    <p:sldLayoutId id="2147483680" r:id="rId17"/>
    <p:sldLayoutId id="2147483681" r:id="rId18"/>
    <p:sldLayoutId id="2147483664" r:id="rId19"/>
    <p:sldLayoutId id="2147483666" r:id="rId20"/>
    <p:sldLayoutId id="2147483667" r:id="rId21"/>
    <p:sldLayoutId id="2147483675" r:id="rId22"/>
    <p:sldLayoutId id="2147483679" r:id="rId23"/>
    <p:sldLayoutId id="2147483671" r:id="rId24"/>
    <p:sldLayoutId id="2147483672" r:id="rId25"/>
    <p:sldLayoutId id="2147483676" r:id="rId26"/>
    <p:sldLayoutId id="2147483674" r:id="rId27"/>
    <p:sldLayoutId id="2147483677" r:id="rId28"/>
    <p:sldLayoutId id="2147483678" r:id="rId29"/>
    <p:sldLayoutId id="2147483654" r:id="rId30"/>
    <p:sldLayoutId id="2147483663" r:id="rId31"/>
    <p:sldLayoutId id="2147483662" r:id="rId32"/>
    <p:sldLayoutId id="2147483655" r:id="rId33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b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chemeClr val="accent1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18.jpe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Relationship Id="rId9" Type="http://schemas.openxmlformats.org/officeDocument/2006/relationships/image" Target="../media/image24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9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4.xml"/><Relationship Id="rId7" Type="http://schemas.microsoft.com/office/2007/relationships/diagramDrawing" Target="../diagrams/drawing4.xm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4.xml"/><Relationship Id="rId5" Type="http://schemas.openxmlformats.org/officeDocument/2006/relationships/diagramQuickStyle" Target="../diagrams/quickStyle4.xml"/><Relationship Id="rId4" Type="http://schemas.openxmlformats.org/officeDocument/2006/relationships/diagramLayout" Target="../diagrams/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5.xml"/><Relationship Id="rId3" Type="http://schemas.openxmlformats.org/officeDocument/2006/relationships/image" Target="../media/image34.jpeg"/><Relationship Id="rId7" Type="http://schemas.openxmlformats.org/officeDocument/2006/relationships/diagramQuickStyle" Target="../diagrams/quickStyle5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6.xml"/><Relationship Id="rId6" Type="http://schemas.openxmlformats.org/officeDocument/2006/relationships/diagramLayout" Target="../diagrams/layout5.xml"/><Relationship Id="rId5" Type="http://schemas.openxmlformats.org/officeDocument/2006/relationships/diagramData" Target="../diagrams/data5.xml"/><Relationship Id="rId10" Type="http://schemas.openxmlformats.org/officeDocument/2006/relationships/image" Target="../media/image36.png"/><Relationship Id="rId4" Type="http://schemas.openxmlformats.org/officeDocument/2006/relationships/image" Target="../media/image35.jpeg"/><Relationship Id="rId9" Type="http://schemas.microsoft.com/office/2007/relationships/diagramDrawing" Target="../diagrams/drawing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36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18/10/relationships/comments" Target="../comments/modernComment_122_99E0C5FF.xml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5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0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25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7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2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microsoft.com/office/2018/10/relationships/comments" Target="../comments/modernComment_12A_62596516.xml"/><Relationship Id="rId1" Type="http://schemas.openxmlformats.org/officeDocument/2006/relationships/slideLayout" Target="../slideLayouts/slideLayout1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C2FE73-3724-D783-1BC5-0362B09513B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>
                <a:latin typeface="Georgia"/>
              </a:rPr>
              <a:t>Bus Stops and Shelters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6B8EBA5-EAB9-B0A4-2D10-3AD1D066163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latin typeface="Georgia"/>
              </a:rPr>
              <a:t>Planning and Design</a:t>
            </a:r>
            <a:endParaRPr lang="en-US"/>
          </a:p>
        </p:txBody>
      </p:sp>
      <p:sp>
        <p:nvSpPr>
          <p:cNvPr id="20" name="Text Placeholder 19">
            <a:extLst>
              <a:ext uri="{FF2B5EF4-FFF2-40B4-BE49-F238E27FC236}">
                <a16:creationId xmlns:a16="http://schemas.microsoft.com/office/drawing/2014/main" id="{364235C3-6CB9-9A04-7CEF-CFED9720262C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Raquel Aguirre, Bethel </a:t>
            </a:r>
            <a:r>
              <a:rPr lang="en-US" err="1"/>
              <a:t>Kefyalew</a:t>
            </a:r>
            <a:r>
              <a:rPr lang="en-US"/>
              <a:t>, Alan Saunders</a:t>
            </a:r>
          </a:p>
          <a:p>
            <a:r>
              <a:rPr lang="en-US"/>
              <a:t>May 23, 2023</a:t>
            </a:r>
            <a:endParaRPr lang="en-US">
              <a:cs typeface="Arial"/>
            </a:endParaRPr>
          </a:p>
        </p:txBody>
      </p:sp>
      <p:pic>
        <p:nvPicPr>
          <p:cNvPr id="42" name="Picture Placeholder 41" descr="People waiting for a train&#10;&#10;Description automatically generated with medium confidence">
            <a:extLst>
              <a:ext uri="{FF2B5EF4-FFF2-40B4-BE49-F238E27FC236}">
                <a16:creationId xmlns:a16="http://schemas.microsoft.com/office/drawing/2014/main" id="{1C57D16C-3B15-07B7-A1A4-9C00DB68653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7207" r="27207"/>
          <a:stretch/>
        </p:blipFill>
        <p:spPr/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B8938B75-6B59-82E0-7079-09B6D734FE7C}"/>
              </a:ext>
            </a:extLst>
          </p:cNvPr>
          <p:cNvSpPr txBox="1">
            <a:spLocks/>
          </p:cNvSpPr>
          <p:nvPr/>
        </p:nvSpPr>
        <p:spPr>
          <a:xfrm>
            <a:off x="3816117" y="-1322707"/>
            <a:ext cx="6785113" cy="15874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endParaRPr lang="en-US" sz="4800">
              <a:solidFill>
                <a:schemeClr val="tx2"/>
              </a:solidFill>
              <a:latin typeface="Georgia" panose="02040502050405020303" pitchFamily="18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C158568-1336-8F4A-BA1A-159C0C14AB89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32693" y="502882"/>
            <a:ext cx="740410" cy="74041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EE9F1156-8230-9DEC-46FE-C80E2AF5FAAB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71369" y="498718"/>
            <a:ext cx="740410" cy="74041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2AC1426-B43B-AE1A-8D09-92C8D7104EF2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10045" y="502882"/>
            <a:ext cx="740410" cy="74041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11105A5-D53B-548F-21F4-04011D7C0F55}"/>
              </a:ext>
            </a:extLst>
          </p:cNvPr>
          <p:cNvPicPr>
            <a:picLocks noChangeAspect="1"/>
          </p:cNvPicPr>
          <p:nvPr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48721" y="471132"/>
            <a:ext cx="740410" cy="74041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CE35582-5490-BFB5-E0D4-DE5CF6FD3BD8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87398" y="476109"/>
            <a:ext cx="740410" cy="740410"/>
          </a:xfrm>
          <a:prstGeom prst="rect">
            <a:avLst/>
          </a:prstGeom>
        </p:spPr>
      </p:pic>
      <p:pic>
        <p:nvPicPr>
          <p:cNvPr id="38" name="Picture 37" descr="Shape&#10;&#10;Description automatically generated with medium confidence">
            <a:extLst>
              <a:ext uri="{FF2B5EF4-FFF2-40B4-BE49-F238E27FC236}">
                <a16:creationId xmlns:a16="http://schemas.microsoft.com/office/drawing/2014/main" id="{DD317F2F-BFBD-7A0A-41FB-8371842865BB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 flipV="1">
            <a:off x="7671883" y="0"/>
            <a:ext cx="133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8025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F2D6-DDDC-73DE-0C51-41883D888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eorgia"/>
              </a:rPr>
              <a:t>New Shelters – No Existing CO-17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1E5972-779F-3F63-DDDE-84BC7103F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8C4AC-FAA1-884B-8696-F5EA54219DC7}" type="slidenum">
              <a:rPr lang="en-US" smtClean="0"/>
              <a:pPr/>
              <a:t>10</a:t>
            </a:fld>
            <a:endParaRPr lang="en-US"/>
          </a:p>
        </p:txBody>
      </p:sp>
      <p:graphicFrame>
        <p:nvGraphicFramePr>
          <p:cNvPr id="9" name="Diagram 9">
            <a:extLst>
              <a:ext uri="{FF2B5EF4-FFF2-40B4-BE49-F238E27FC236}">
                <a16:creationId xmlns:a16="http://schemas.microsoft.com/office/drawing/2014/main" id="{73DD9400-9A61-35FD-04A3-12FD1EF485C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29941687"/>
              </p:ext>
            </p:extLst>
          </p:nvPr>
        </p:nvGraphicFramePr>
        <p:xfrm>
          <a:off x="276225" y="1825625"/>
          <a:ext cx="1163955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21888160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D9F2D6-DDDC-73DE-0C51-41883D888A5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eorgia"/>
              </a:rPr>
              <a:t>Approved Shelters Designs– Existing CO-17</a:t>
            </a:r>
            <a:endParaRPr lang="en-US"/>
          </a:p>
        </p:txBody>
      </p:sp>
      <p:graphicFrame>
        <p:nvGraphicFramePr>
          <p:cNvPr id="9" name="Diagram 9">
            <a:extLst>
              <a:ext uri="{FF2B5EF4-FFF2-40B4-BE49-F238E27FC236}">
                <a16:creationId xmlns:a16="http://schemas.microsoft.com/office/drawing/2014/main" id="{73DD9400-9A61-35FD-04A3-12FD1EF485C1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276225" y="1825625"/>
          <a:ext cx="1163955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1E5972-779F-3F63-DDDE-84BC7103F9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8C4AC-FAA1-884B-8696-F5EA54219DC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94916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5D7F7-88C5-AE6B-8B2F-0630568F85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eorgia"/>
              </a:rPr>
              <a:t>Notes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CC264E8-A9EF-E7C3-BB41-39571A3355C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cs typeface="Arial"/>
              </a:rPr>
              <a:t>CO-17s must be renewed annually</a:t>
            </a:r>
          </a:p>
          <a:p>
            <a:r>
              <a:rPr lang="en-US" dirty="0">
                <a:cs typeface="Arial"/>
              </a:rPr>
              <a:t>Every 3 years the Virginia Uniform Statewide Building Code is updated, and all Shelter Designs must be updated to reflect changes to the USBC</a:t>
            </a:r>
          </a:p>
          <a:p>
            <a:r>
              <a:rPr lang="en-US" dirty="0">
                <a:cs typeface="Arial"/>
              </a:rPr>
              <a:t>VDOT is reimbursed for DGS-DEB's costs to review shelter packages</a:t>
            </a:r>
          </a:p>
          <a:p>
            <a:r>
              <a:rPr lang="en-US" dirty="0">
                <a:cs typeface="Arial"/>
              </a:rPr>
              <a:t>DRPT is working to:</a:t>
            </a:r>
          </a:p>
          <a:p>
            <a:pPr lvl="1"/>
            <a:r>
              <a:rPr lang="en-US">
                <a:cs typeface="Arial"/>
              </a:rPr>
              <a:t>Gain feedback from a statewide stakeholder group</a:t>
            </a:r>
          </a:p>
          <a:p>
            <a:pPr lvl="1"/>
            <a:r>
              <a:rPr lang="en-US" dirty="0">
                <a:cs typeface="Arial"/>
              </a:rPr>
              <a:t>Maintain a statewide list of approved CO-17s</a:t>
            </a:r>
            <a:endParaRPr lang="en-US"/>
          </a:p>
          <a:p>
            <a:pPr lvl="1"/>
            <a:r>
              <a:rPr lang="en-US" dirty="0">
                <a:cs typeface="Arial"/>
              </a:rPr>
              <a:t>Develop a statewide contract for shelter procurement</a:t>
            </a:r>
          </a:p>
          <a:p>
            <a:pPr lvl="1"/>
            <a:r>
              <a:rPr lang="en-US" dirty="0">
                <a:cs typeface="Arial"/>
              </a:rPr>
              <a:t>Compile planning and design resources for transit stops</a:t>
            </a:r>
            <a:endParaRPr lang="en-US" dirty="0"/>
          </a:p>
          <a:p>
            <a:pPr lvl="1"/>
            <a:endParaRPr lang="en-US">
              <a:cs typeface="Arial"/>
            </a:endParaRPr>
          </a:p>
          <a:p>
            <a:pPr lvl="1"/>
            <a:endParaRPr lang="en-US">
              <a:cs typeface="Arial"/>
            </a:endParaRPr>
          </a:p>
        </p:txBody>
      </p:sp>
      <p:pic>
        <p:nvPicPr>
          <p:cNvPr id="7" name="Picture Placeholder 6" descr="A picture containing outdoor, tree, sky, ground&#10;&#10;Description automatically generated">
            <a:extLst>
              <a:ext uri="{FF2B5EF4-FFF2-40B4-BE49-F238E27FC236}">
                <a16:creationId xmlns:a16="http://schemas.microsoft.com/office/drawing/2014/main" id="{FDF3780F-BDD2-47EA-89FD-F7ECE732E94C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3"/>
          <a:srcRect l="29852" r="29852"/>
          <a:stretch>
            <a:fillRect/>
          </a:stretch>
        </p:blipFill>
        <p:spPr/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64DF0F1-5FE4-9CA4-B1D7-3CC7A4C9DE9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B8C4AC-FAA1-884B-8696-F5EA54219DC7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326214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9A6D9797-C8B8-D1E4-253B-E7647707F42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9435" b="16986"/>
          <a:stretch/>
        </p:blipFill>
        <p:spPr>
          <a:xfrm>
            <a:off x="9080468" y="1603431"/>
            <a:ext cx="2849116" cy="233564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6" name="Picture Placeholder 5" descr="A picture containing outdoor&#10;&#10;Description automatically generated">
            <a:extLst>
              <a:ext uri="{FF2B5EF4-FFF2-40B4-BE49-F238E27FC236}">
                <a16:creationId xmlns:a16="http://schemas.microsoft.com/office/drawing/2014/main" id="{85E97175-7BFF-6BD1-19D4-B56B89A40A6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4"/>
          <a:srcRect l="27240" r="27240"/>
          <a:stretch>
            <a:fillRect/>
          </a:stretch>
        </p:blipFill>
        <p:spPr/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2E99D1-3CAE-4E4D-A11C-C4E98AE3B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79209" y="21923"/>
            <a:ext cx="6509424" cy="872157"/>
          </a:xfrm>
        </p:spPr>
        <p:txBody>
          <a:bodyPr/>
          <a:lstStyle/>
          <a:p>
            <a:r>
              <a:rPr lang="en-US">
                <a:latin typeface="Georgia"/>
              </a:rPr>
              <a:t>Site Planning</a:t>
            </a:r>
            <a:endParaRPr lang="en-US"/>
          </a:p>
        </p:txBody>
      </p:sp>
      <p:sp>
        <p:nvSpPr>
          <p:cNvPr id="226" name="Content Placeholder 225">
            <a:extLst>
              <a:ext uri="{FF2B5EF4-FFF2-40B4-BE49-F238E27FC236}">
                <a16:creationId xmlns:a16="http://schemas.microsoft.com/office/drawing/2014/main" id="{D85ED80E-95E3-B44C-2D08-ED179485285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3758" y="3436650"/>
            <a:ext cx="6311442" cy="210054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Arial"/>
              </a:rPr>
              <a:t>Prioritize Site Improvements</a:t>
            </a:r>
          </a:p>
          <a:p>
            <a:r>
              <a:rPr lang="en-US">
                <a:cs typeface="Arial"/>
              </a:rPr>
              <a:t>Plan 4 Today &amp; Tomorrow</a:t>
            </a:r>
          </a:p>
          <a:p>
            <a:r>
              <a:rPr lang="en-US">
                <a:cs typeface="Arial"/>
              </a:rPr>
              <a:t>Don’t forget about NEPA/NHPA/SERP…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B14F8AF-3B06-54F9-C223-9069AECA2433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B8C4AC-FAA1-884B-8696-F5EA54219DC7}" type="slidenum">
              <a:rPr lang="en-US" smtClean="0"/>
              <a:pPr/>
              <a:t>13</a:t>
            </a:fld>
            <a:endParaRPr lang="en-US"/>
          </a:p>
        </p:txBody>
      </p:sp>
      <p:graphicFrame>
        <p:nvGraphicFramePr>
          <p:cNvPr id="3" name="Diagram 3">
            <a:extLst>
              <a:ext uri="{FF2B5EF4-FFF2-40B4-BE49-F238E27FC236}">
                <a16:creationId xmlns:a16="http://schemas.microsoft.com/office/drawing/2014/main" id="{EBE38199-F194-DFD8-D0B1-9648C70D8C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523015104"/>
              </p:ext>
            </p:extLst>
          </p:nvPr>
        </p:nvGraphicFramePr>
        <p:xfrm>
          <a:off x="5472627" y="0"/>
          <a:ext cx="4572000" cy="36576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087193A4-3B80-37FE-8F08-72ACDE6F8945}"/>
              </a:ext>
            </a:extLst>
          </p:cNvPr>
          <p:cNvPicPr>
            <a:picLocks noChangeAspect="1"/>
          </p:cNvPicPr>
          <p:nvPr/>
        </p:nvPicPr>
        <p:blipFill rotWithShape="1">
          <a:blip r:embed="rId10"/>
          <a:srcRect l="9730" t="11432" r="-1" b="7043"/>
          <a:stretch/>
        </p:blipFill>
        <p:spPr>
          <a:xfrm>
            <a:off x="7808136" y="4734560"/>
            <a:ext cx="4221703" cy="150466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351515767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7A3AC-9797-7F1C-54C4-CEC3AFC25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eorgia"/>
              </a:rPr>
              <a:t>Design Considerations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25C3D-2437-56DB-31F3-AF0A4E1ABD6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Arial"/>
              </a:rPr>
              <a:t>Landing Pads</a:t>
            </a:r>
          </a:p>
          <a:p>
            <a:r>
              <a:rPr lang="en-US">
                <a:cs typeface="Arial"/>
              </a:rPr>
              <a:t>Clear Zone Requirements</a:t>
            </a:r>
          </a:p>
          <a:p>
            <a:r>
              <a:rPr lang="en-US">
                <a:cs typeface="Arial"/>
              </a:rPr>
              <a:t>Breakaway Structures</a:t>
            </a:r>
          </a:p>
          <a:p>
            <a:r>
              <a:rPr lang="en-US">
                <a:cs typeface="Arial"/>
              </a:rPr>
              <a:t>Accessibility</a:t>
            </a:r>
          </a:p>
          <a:p>
            <a:r>
              <a:rPr lang="en-US">
                <a:cs typeface="Arial"/>
              </a:rPr>
              <a:t>Detectable Warning Surfaces</a:t>
            </a:r>
          </a:p>
          <a:p>
            <a:r>
              <a:rPr lang="en-US">
                <a:cs typeface="Arial"/>
              </a:rPr>
              <a:t>Boarding Platform</a:t>
            </a:r>
          </a:p>
          <a:p>
            <a:r>
              <a:rPr lang="en-US">
                <a:cs typeface="Arial"/>
              </a:rPr>
              <a:t>Boarding and Alighting Area</a:t>
            </a:r>
          </a:p>
          <a:p>
            <a:r>
              <a:rPr lang="en-US">
                <a:cs typeface="Arial"/>
              </a:rPr>
              <a:t>Existing or New Stop? </a:t>
            </a:r>
          </a:p>
          <a:p>
            <a:r>
              <a:rPr lang="en-US">
                <a:cs typeface="Arial"/>
              </a:rPr>
              <a:t>Near or Far Side of Intersection?</a:t>
            </a: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AC457A9C-6753-871E-4F71-FACE6FE81FB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26097" y="1825625"/>
            <a:ext cx="2615823" cy="2272132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>
                <a:cs typeface="Arial"/>
              </a:rPr>
              <a:t>AASHTO</a:t>
            </a:r>
          </a:p>
          <a:p>
            <a:r>
              <a:rPr lang="en-US">
                <a:cs typeface="Arial"/>
              </a:rPr>
              <a:t>PROWAG-ADA</a:t>
            </a:r>
          </a:p>
          <a:p>
            <a:r>
              <a:rPr lang="en-US">
                <a:cs typeface="Arial"/>
              </a:rPr>
              <a:t>NACTO</a:t>
            </a:r>
          </a:p>
          <a:p>
            <a:r>
              <a:rPr lang="en-US">
                <a:cs typeface="Arial"/>
              </a:rPr>
              <a:t>VDOT</a:t>
            </a:r>
          </a:p>
          <a:p>
            <a:r>
              <a:rPr lang="en-US">
                <a:cs typeface="Arial"/>
              </a:rPr>
              <a:t>TCRP</a:t>
            </a:r>
          </a:p>
          <a:p>
            <a:endParaRPr lang="en-US"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F1C0E4-E41D-0669-D9B8-45F8D352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8C4AC-FAA1-884B-8696-F5EA54219DC7}" type="slidenum">
              <a:rPr lang="en-US" smtClean="0"/>
              <a:pPr/>
              <a:t>14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1B4A655-51E6-A1E1-CC3A-0A269AEC0AF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53680" y="1462088"/>
            <a:ext cx="4278115" cy="3527765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1BAE39-8E15-6807-C0C3-2E9E5F255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52330" y="4138397"/>
            <a:ext cx="6471315" cy="2079206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6351588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D7A3AC-9797-7F1C-54C4-CEC3AFC252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eorgia"/>
              </a:rPr>
              <a:t>VDOT Right-Of-Way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9E25C3D-2437-56DB-31F3-AF0A4E1ABD69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cs typeface="Arial"/>
              </a:rPr>
              <a:t>VDOT Road Design Manual </a:t>
            </a:r>
          </a:p>
          <a:p>
            <a:pPr lvl="1"/>
            <a:r>
              <a:rPr lang="en-US">
                <a:cs typeface="Arial"/>
              </a:rPr>
              <a:t>Appendix A2 Clear-Zone</a:t>
            </a:r>
          </a:p>
          <a:p>
            <a:pPr lvl="1"/>
            <a:r>
              <a:rPr lang="en-US">
                <a:cs typeface="Arial"/>
              </a:rPr>
              <a:t>Appendix A(1) VDOT Complete Streets</a:t>
            </a:r>
          </a:p>
          <a:p>
            <a:pPr marL="0" indent="0">
              <a:buNone/>
            </a:pPr>
            <a:r>
              <a:rPr lang="en-US">
                <a:cs typeface="Arial"/>
              </a:rPr>
              <a:t>VDOT Land Use Permits</a:t>
            </a:r>
          </a:p>
          <a:p>
            <a:pPr lvl="1"/>
            <a:r>
              <a:rPr lang="en-US">
                <a:cs typeface="Arial"/>
              </a:rPr>
              <a:t>Appendix 13 Transit Shelter Guidelines</a:t>
            </a:r>
          </a:p>
          <a:p>
            <a:endParaRPr lang="en-US">
              <a:cs typeface="Arial"/>
            </a:endParaRPr>
          </a:p>
          <a:p>
            <a:endParaRPr lang="en-US">
              <a:cs typeface="Arial"/>
            </a:endParaRPr>
          </a:p>
          <a:p>
            <a:endParaRPr lang="en-US"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0F1C0E4-E41D-0669-D9B8-45F8D352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8C4AC-FAA1-884B-8696-F5EA54219DC7}" type="slidenum">
              <a:rPr lang="en-US" smtClean="0"/>
              <a:pPr/>
              <a:t>15</a:t>
            </a:fld>
            <a:endParaRPr lang="en-US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FF3D456-B951-EDAF-4AED-B6E7763A37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0985" y="3889534"/>
            <a:ext cx="4536148" cy="150764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2F39E15-1744-E315-5B78-3BBBA71526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97374" y="671954"/>
            <a:ext cx="5462546" cy="3217580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35D5962-2557-2495-C664-6361F6ABE63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86758" y="3360988"/>
            <a:ext cx="5904257" cy="2704531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15BE546D-10CA-FDC9-7918-96D87D22E429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9730" t="11432" r="-1" b="7043"/>
          <a:stretch/>
        </p:blipFill>
        <p:spPr>
          <a:xfrm>
            <a:off x="1596150" y="5062193"/>
            <a:ext cx="4221703" cy="1504664"/>
          </a:xfrm>
          <a:prstGeom prst="rect">
            <a:avLst/>
          </a:prstGeom>
          <a:effectLst>
            <a:innerShdw blurRad="114300">
              <a:prstClr val="black"/>
            </a:innerShdw>
          </a:effectLst>
        </p:spPr>
      </p:pic>
    </p:spTree>
    <p:extLst>
      <p:ext uri="{BB962C8B-B14F-4D97-AF65-F5344CB8AC3E}">
        <p14:creationId xmlns:p14="http://schemas.microsoft.com/office/powerpoint/2010/main" val="292366723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726E3-39B7-C38A-C81E-6140923C9B7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eorgia"/>
              </a:rPr>
              <a:t>Funding Sources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2E771-685B-FF90-522A-590729378D6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Infrastructure Investment and Jobs Act (IIJA) </a:t>
            </a:r>
            <a:endParaRPr lang="en-US">
              <a:cs typeface="Arial"/>
            </a:endParaRPr>
          </a:p>
          <a:p>
            <a:r>
              <a:rPr lang="en-US">
                <a:cs typeface="Arial"/>
              </a:rPr>
              <a:t>FTA Section 5307 and 5339 grants </a:t>
            </a:r>
          </a:p>
          <a:p>
            <a:r>
              <a:rPr lang="en-US">
                <a:cs typeface="Arial"/>
              </a:rPr>
              <a:t>CMAQ</a:t>
            </a:r>
          </a:p>
          <a:p>
            <a:r>
              <a:rPr lang="en-US">
                <a:cs typeface="Arial"/>
              </a:rPr>
              <a:t>Smart Scale</a:t>
            </a:r>
          </a:p>
          <a:p>
            <a:r>
              <a:rPr lang="en-US">
                <a:cs typeface="Arial"/>
              </a:rPr>
              <a:t>VDOT Transportation Alternatives</a:t>
            </a:r>
          </a:p>
          <a:p>
            <a:r>
              <a:rPr lang="en-US">
                <a:cs typeface="Arial"/>
              </a:rPr>
              <a:t>DRPT Merit Grant</a:t>
            </a:r>
          </a:p>
          <a:p>
            <a:r>
              <a:rPr lang="en-US">
                <a:cs typeface="Arial"/>
              </a:rPr>
              <a:t>Private discretionary funding/partnerships</a:t>
            </a:r>
          </a:p>
          <a:p>
            <a:endParaRPr lang="en-US">
              <a:cs typeface="Arial"/>
            </a:endParaRPr>
          </a:p>
        </p:txBody>
      </p:sp>
      <p:pic>
        <p:nvPicPr>
          <p:cNvPr id="5" name="Picture 5">
            <a:extLst>
              <a:ext uri="{FF2B5EF4-FFF2-40B4-BE49-F238E27FC236}">
                <a16:creationId xmlns:a16="http://schemas.microsoft.com/office/drawing/2014/main" id="{92696A1B-3FB7-5582-8F82-9C0DE6A72BE6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>
          <a:blip r:embed="rId4"/>
          <a:srcRect l="35157" r="35157"/>
          <a:stretch/>
        </p:blipFill>
        <p:spPr/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C30D95A-E9DA-CA2E-5E68-48FFC0CA14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B8C4AC-FAA1-884B-8696-F5EA54219DC7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12" name="Content Placeholder 11">
            <a:extLst>
              <a:ext uri="{FF2B5EF4-FFF2-40B4-BE49-F238E27FC236}">
                <a16:creationId xmlns:a16="http://schemas.microsoft.com/office/drawing/2014/main" id="{0269C304-559C-044F-F7F3-E8B1FDA662AF}"/>
              </a:ext>
            </a:extLst>
          </p:cNvPr>
          <p:cNvSpPr>
            <a:spLocks noGrp="1"/>
          </p:cNvSpPr>
          <p:nvPr>
            <p:ph sz="half" idx="4294967295"/>
          </p:nvPr>
        </p:nvSpPr>
        <p:spPr>
          <a:xfrm>
            <a:off x="6478588" y="1825625"/>
            <a:ext cx="5713412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>
              <a:cs typeface="Arial"/>
            </a:endParaRPr>
          </a:p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1644799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3"/>
    </p:ext>
  </p:extLs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14">
            <a:extLst>
              <a:ext uri="{FF2B5EF4-FFF2-40B4-BE49-F238E27FC236}">
                <a16:creationId xmlns:a16="http://schemas.microsoft.com/office/drawing/2014/main" id="{5A59F003-E00A-43F9-91DC-CC54E3B874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Placeholder 9">
            <a:extLst>
              <a:ext uri="{FF2B5EF4-FFF2-40B4-BE49-F238E27FC236}">
                <a16:creationId xmlns:a16="http://schemas.microsoft.com/office/drawing/2014/main" id="{9C2D409C-3273-34C9-22CB-5B3D9A0AA53E}"/>
              </a:ext>
            </a:extLst>
          </p:cNvPr>
          <p:cNvPicPr>
            <a:picLocks noGrp="1" noChangeAspect="1"/>
          </p:cNvPicPr>
          <p:nvPr>
            <p:ph type="pic" sz="quarter" idx="4294967295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091" r="9091"/>
          <a:stretch/>
        </p:blipFill>
        <p:spPr>
          <a:xfrm>
            <a:off x="20" y="10"/>
            <a:ext cx="12191981" cy="6857990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D74A4382-E3AD-430A-9A1F-DFA3E0E77A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3799868" y="-1534136"/>
            <a:ext cx="4592270" cy="12192001"/>
          </a:xfrm>
          <a:prstGeom prst="rect">
            <a:avLst/>
          </a:prstGeom>
          <a:gradFill>
            <a:gsLst>
              <a:gs pos="35000">
                <a:schemeClr val="bg1">
                  <a:alpha val="46000"/>
                </a:schemeClr>
              </a:gs>
              <a:gs pos="21000">
                <a:schemeClr val="bg1">
                  <a:alpha val="30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>
                  <a:alpha val="90000"/>
                </a:schemeClr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4FBDA0DB-7C6A-E83A-28A2-C036A0356B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04553" y="3091928"/>
            <a:ext cx="9078562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l"/>
            <a:r>
              <a:rPr lang="en-US" sz="6600">
                <a:solidFill>
                  <a:schemeClr val="tx1"/>
                </a:solidFill>
                <a:latin typeface="+mj-lt"/>
              </a:rPr>
              <a:t>Questions?</a:t>
            </a:r>
          </a:p>
        </p:txBody>
      </p:sp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79F40191-0F44-4FD1-82CC-ACB507C14BE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5575039"/>
            <a:ext cx="9785897" cy="685800"/>
          </a:xfrm>
          <a:prstGeom prst="roundRect">
            <a:avLst>
              <a:gd name="adj" fmla="val 0"/>
            </a:avLst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8B97383-A12D-D3AD-93CF-38A076AD6A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9041199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CFB8C4AC-FAA1-884B-8696-F5EA54219DC7}" type="slidenum">
              <a:rPr lang="en-US" b="0">
                <a:solidFill>
                  <a:schemeClr val="tx1"/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17</a:t>
            </a:fld>
            <a:endParaRPr lang="en-US" b="0">
              <a:solidFill>
                <a:schemeClr val="tx1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160541866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8E8B165E-6AC8-F16A-BB0A-1D2F5FEE2D9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duotone>
              <a:prstClr val="black"/>
              <a:schemeClr val="tx2">
                <a:tint val="45000"/>
                <a:satMod val="400000"/>
              </a:schemeClr>
            </a:duotone>
            <a:alphaModFix amt="25000"/>
          </a:blip>
          <a:srcRect t="9042" r="-2" b="1134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FC0B9C5-AE2A-4EF8-1E4E-3110DC93A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400">
                <a:solidFill>
                  <a:schemeClr val="tx1"/>
                </a:solidFill>
                <a:latin typeface="+mj-lt"/>
              </a:rPr>
              <a:t>GOALS &amp;  PURPOSE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A94B753-9BEE-F7E8-D4B0-D82D9AE5AA8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CFB8C4AC-FAA1-884B-8696-F5EA54219DC7}" type="slidenum">
              <a:rPr lang="en-US" b="0">
                <a:solidFill>
                  <a:schemeClr val="tx1"/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2</a:t>
            </a:fld>
            <a:endParaRPr lang="en-US" b="0">
              <a:solidFill>
                <a:schemeClr val="tx1"/>
              </a:solidFill>
              <a:latin typeface="Calibri" panose="020F0502020204030204"/>
            </a:endParaRPr>
          </a:p>
        </p:txBody>
      </p:sp>
      <p:graphicFrame>
        <p:nvGraphicFramePr>
          <p:cNvPr id="11" name="Content Placeholder 2">
            <a:extLst>
              <a:ext uri="{FF2B5EF4-FFF2-40B4-BE49-F238E27FC236}">
                <a16:creationId xmlns:a16="http://schemas.microsoft.com/office/drawing/2014/main" id="{8A41AA7E-0769-C86C-1B73-24E7DAEA4AC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633858965"/>
              </p:ext>
            </p:extLst>
          </p:nvPr>
        </p:nvGraphicFramePr>
        <p:xfrm>
          <a:off x="838200" y="1825625"/>
          <a:ext cx="10515600" cy="43513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80826596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Rectangle 19">
            <a:extLst>
              <a:ext uri="{FF2B5EF4-FFF2-40B4-BE49-F238E27FC236}">
                <a16:creationId xmlns:a16="http://schemas.microsoft.com/office/drawing/2014/main" id="{04812C46-200A-4DEB-A05E-3ED6C68C23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9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9">
            <a:extLst>
              <a:ext uri="{FF2B5EF4-FFF2-40B4-BE49-F238E27FC236}">
                <a16:creationId xmlns:a16="http://schemas.microsoft.com/office/drawing/2014/main" id="{8E395814-0705-A89E-89D9-1608F3EE6EE0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3"/>
          <a:srcRect l="775" r="7930" b="1"/>
          <a:stretch/>
        </p:blipFill>
        <p:spPr>
          <a:xfrm>
            <a:off x="2522356" y="10"/>
            <a:ext cx="9669642" cy="6857990"/>
          </a:xfrm>
          <a:prstGeom prst="rect">
            <a:avLst/>
          </a:prstGeom>
        </p:spPr>
      </p:pic>
      <p:sp>
        <p:nvSpPr>
          <p:cNvPr id="18" name="Rectangle 21">
            <a:extLst>
              <a:ext uri="{FF2B5EF4-FFF2-40B4-BE49-F238E27FC236}">
                <a16:creationId xmlns:a16="http://schemas.microsoft.com/office/drawing/2014/main" id="{D1EA859B-E555-4109-94F3-6700E046E00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" y="0"/>
            <a:ext cx="7390263" cy="6858000"/>
          </a:xfrm>
          <a:prstGeom prst="rect">
            <a:avLst/>
          </a:prstGeom>
          <a:gradFill>
            <a:gsLst>
              <a:gs pos="48000">
                <a:schemeClr val="bg1"/>
              </a:gs>
              <a:gs pos="35000">
                <a:schemeClr val="bg1">
                  <a:alpha val="77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CD3726E3-39B7-C38A-C81E-6140923C9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9932" y="-25167"/>
            <a:ext cx="3822189" cy="1899912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4800">
                <a:latin typeface="Georgia"/>
              </a:rPr>
              <a:t>GRTC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2E771-685B-FF90-522A-590729378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9932" y="2174006"/>
            <a:ext cx="4063798" cy="440254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/>
            <a:endParaRPr lang="en-US" sz="2000"/>
          </a:p>
          <a:p>
            <a:pPr marL="0"/>
            <a:r>
              <a:rPr lang="en-US" sz="2000"/>
              <a:t>Essential Transit Infrastructure (ETI): benches, trash cans, landing pads, shelters</a:t>
            </a:r>
            <a:endParaRPr lang="en-US" sz="2000">
              <a:cs typeface="Arial"/>
            </a:endParaRPr>
          </a:p>
          <a:p>
            <a:pPr marL="0"/>
            <a:endParaRPr lang="en-US" sz="2000"/>
          </a:p>
          <a:p>
            <a:pPr marL="0" indent="0">
              <a:buNone/>
            </a:pPr>
            <a:r>
              <a:rPr lang="en-US" sz="2000"/>
              <a:t>"ETI elements are intended to provide comfort,  convenience, accessibility, safety, and dignity to riders."</a:t>
            </a:r>
            <a:endParaRPr lang="en-US">
              <a:cs typeface="Arial" panose="020B0604020202020204"/>
            </a:endParaRP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C30D95A-E9DA-CA2E-5E68-48FFC0CA14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xfrm>
            <a:off x="8610600" y="6356350"/>
            <a:ext cx="2743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r">
              <a:spcAft>
                <a:spcPts val="600"/>
              </a:spcAft>
              <a:defRPr/>
            </a:pPr>
            <a:fld id="{CFB8C4AC-FAA1-884B-8696-F5EA54219DC7}" type="slidenum">
              <a:rPr lang="en-US" b="0">
                <a:solidFill>
                  <a:srgbClr val="FFFFFF"/>
                </a:solidFill>
                <a:latin typeface="Calibri" panose="020F0502020204030204"/>
              </a:rPr>
              <a:pPr algn="r">
                <a:spcAft>
                  <a:spcPts val="600"/>
                </a:spcAft>
                <a:defRPr/>
              </a:pPr>
              <a:t>3</a:t>
            </a:fld>
            <a:endParaRPr lang="en-US" b="0">
              <a:solidFill>
                <a:srgbClr val="FFFFFF"/>
              </a:solidFill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44425254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40357-33DB-0FC7-B1E0-89C19E6CC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eorgia"/>
              </a:rPr>
              <a:t>Current Conditions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F8D5F-DA91-657E-8539-A13B4A744BA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>
              <a:cs typeface="Arial"/>
            </a:endParaRPr>
          </a:p>
          <a:p>
            <a:endParaRPr lang="en-US"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15C737-1DC9-7850-A4DA-D780CDA11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8C4AC-FAA1-884B-8696-F5EA54219DC7}" type="slidenum">
              <a:rPr lang="en-US" smtClean="0"/>
              <a:pPr/>
              <a:t>4</a:t>
            </a:fld>
            <a:endParaRPr lang="en-US"/>
          </a:p>
        </p:txBody>
      </p:sp>
      <p:pic>
        <p:nvPicPr>
          <p:cNvPr id="7" name="Picture 7" descr="Map&#10;&#10;Description automatically generated">
            <a:extLst>
              <a:ext uri="{FF2B5EF4-FFF2-40B4-BE49-F238E27FC236}">
                <a16:creationId xmlns:a16="http://schemas.microsoft.com/office/drawing/2014/main" id="{F6F54856-CD9C-0C72-8CAE-BB557754C1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368" y="1512582"/>
            <a:ext cx="6405715" cy="5209351"/>
          </a:xfrm>
          <a:prstGeom prst="rect">
            <a:avLst/>
          </a:prstGeom>
        </p:spPr>
      </p:pic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E0B596DC-3EF4-43E0-EB2F-1398C655AE57}"/>
              </a:ext>
            </a:extLst>
          </p:cNvPr>
          <p:cNvSpPr txBox="1">
            <a:spLocks/>
          </p:cNvSpPr>
          <p:nvPr/>
        </p:nvSpPr>
        <p:spPr>
          <a:xfrm>
            <a:off x="6584510" y="2090982"/>
            <a:ext cx="5366273" cy="406326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F249F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F249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F249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F249F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F249F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endParaRPr lang="en-US" sz="2200">
              <a:cs typeface="Arial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200">
              <a:cs typeface="Arial"/>
            </a:endParaRP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200">
                <a:cs typeface="Arial"/>
              </a:rPr>
              <a:t>1,609 active local stops </a:t>
            </a:r>
            <a:endParaRPr lang="en-US" sz="2100">
              <a:cs typeface="Arial"/>
            </a:endParaRPr>
          </a:p>
          <a:p>
            <a:pPr lvl="1"/>
            <a:r>
              <a:rPr lang="en-US" sz="2200">
                <a:cs typeface="Arial"/>
              </a:rPr>
              <a:t>26% have either a bench or shelter</a:t>
            </a:r>
          </a:p>
          <a:p>
            <a:pPr lvl="1"/>
            <a:r>
              <a:rPr lang="en-US" sz="2200">
                <a:cs typeface="Arial"/>
              </a:rPr>
              <a:t>&lt;50% have ADA compliant landing pads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200">
              <a:cs typeface="Arial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200">
              <a:cs typeface="Arial"/>
            </a:endParaRPr>
          </a:p>
          <a:p>
            <a:pPr lvl="1"/>
            <a:endParaRPr lang="en-US" sz="2200">
              <a:cs typeface="Arial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en-US" sz="2200">
              <a:cs typeface="Arial"/>
            </a:endParaRPr>
          </a:p>
          <a:p>
            <a:pPr lvl="1"/>
            <a:endParaRPr lang="en-US" sz="2200"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1540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3726E3-39B7-C38A-C81E-6140923C9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5146" y="453967"/>
            <a:ext cx="7308444" cy="712246"/>
          </a:xfrm>
        </p:spPr>
        <p:txBody>
          <a:bodyPr anchor="b">
            <a:normAutofit fontScale="90000"/>
          </a:bodyPr>
          <a:lstStyle/>
          <a:p>
            <a:r>
              <a:rPr lang="en-US" sz="5400">
                <a:latin typeface="Georgia"/>
              </a:rPr>
              <a:t>GOALS</a:t>
            </a:r>
            <a:endParaRPr lang="en-US" sz="540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E2E771-685B-FF90-522A-590729378D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74319" y="1649064"/>
            <a:ext cx="7680151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endParaRPr lang="en-US" sz="2200">
              <a:cs typeface="Arial"/>
            </a:endParaRPr>
          </a:p>
          <a:p>
            <a:pPr marL="0" indent="0">
              <a:buNone/>
            </a:pPr>
            <a:endParaRPr lang="en-US" sz="2200">
              <a:cs typeface="Arial"/>
            </a:endParaRPr>
          </a:p>
          <a:p>
            <a:pPr marL="0" indent="0">
              <a:buNone/>
            </a:pPr>
            <a:endParaRPr lang="en-US" sz="2200">
              <a:cs typeface="Arial"/>
            </a:endParaRPr>
          </a:p>
          <a:p>
            <a:pPr marL="0" indent="0">
              <a:buNone/>
            </a:pPr>
            <a:endParaRPr lang="en-US" sz="2200">
              <a:cs typeface="Arial"/>
            </a:endParaRPr>
          </a:p>
          <a:p>
            <a:pPr lvl="1"/>
            <a:endParaRPr lang="en-US" sz="2200">
              <a:cs typeface="Arial"/>
            </a:endParaRPr>
          </a:p>
          <a:p>
            <a:pPr marL="0" indent="0">
              <a:buNone/>
            </a:pPr>
            <a:endParaRPr lang="en-US" sz="2200">
              <a:cs typeface="Arial"/>
            </a:endParaRPr>
          </a:p>
          <a:p>
            <a:pPr lvl="1"/>
            <a:endParaRPr lang="en-US" sz="2200">
              <a:cs typeface="Arial"/>
            </a:endParaRPr>
          </a:p>
        </p:txBody>
      </p:sp>
      <p:pic>
        <p:nvPicPr>
          <p:cNvPr id="7" name="Picture 7" descr="A picture containing text, sky, outdoor&#10;&#10;Description automatically generated">
            <a:extLst>
              <a:ext uri="{FF2B5EF4-FFF2-40B4-BE49-F238E27FC236}">
                <a16:creationId xmlns:a16="http://schemas.microsoft.com/office/drawing/2014/main" id="{3CFD9D10-D37B-1EAE-A560-EBD9748B9DD4}"/>
              </a:ext>
            </a:extLst>
          </p:cNvPr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/>
          <a:srcRect t="2708" b="2708"/>
          <a:stretch/>
        </p:blipFill>
        <p:spPr/>
      </p:pic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FC30D95A-E9DA-CA2E-5E68-48FFC0CA14F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>
            <a:normAutofit/>
          </a:bodyPr>
          <a:lstStyle/>
          <a:p>
            <a:pPr>
              <a:spcAft>
                <a:spcPts val="600"/>
              </a:spcAft>
            </a:pPr>
            <a:fld id="{CFB8C4AC-FAA1-884B-8696-F5EA54219DC7}" type="slidenum">
              <a:rPr lang="en-US"/>
              <a:pPr>
                <a:spcAft>
                  <a:spcPts val="600"/>
                </a:spcAft>
              </a:pPr>
              <a:t>5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16FB904-78D8-0EDE-8F87-23FC6B8F70F1}"/>
              </a:ext>
            </a:extLst>
          </p:cNvPr>
          <p:cNvSpPr txBox="1"/>
          <p:nvPr/>
        </p:nvSpPr>
        <p:spPr>
          <a:xfrm>
            <a:off x="773288" y="1789289"/>
            <a:ext cx="6957719" cy="264687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en-US" sz="2200">
                <a:cs typeface="Segoe UI"/>
              </a:rPr>
              <a:t>​</a:t>
            </a:r>
          </a:p>
          <a:p>
            <a:endParaRPr lang="en-US" sz="3200">
              <a:cs typeface="Segoe UI"/>
            </a:endParaRPr>
          </a:p>
          <a:p>
            <a:pPr>
              <a:buChar char="•"/>
            </a:pPr>
            <a:r>
              <a:rPr lang="en-US" sz="2800">
                <a:cs typeface="Arial"/>
              </a:rPr>
              <a:t>for 75% of stops to have a shelter or seating by 2027​</a:t>
            </a:r>
          </a:p>
          <a:p>
            <a:pPr>
              <a:buChar char="•"/>
            </a:pPr>
            <a:endParaRPr lang="en-US" sz="2800">
              <a:cs typeface="Arial"/>
            </a:endParaRPr>
          </a:p>
          <a:p>
            <a:pPr>
              <a:buChar char="•"/>
            </a:pPr>
            <a:r>
              <a:rPr lang="en-US" sz="2800">
                <a:cs typeface="Arial"/>
              </a:rPr>
              <a:t>Improve ADA Compliance</a:t>
            </a:r>
          </a:p>
        </p:txBody>
      </p:sp>
    </p:spTree>
    <p:extLst>
      <p:ext uri="{BB962C8B-B14F-4D97-AF65-F5344CB8AC3E}">
        <p14:creationId xmlns:p14="http://schemas.microsoft.com/office/powerpoint/2010/main" val="326467685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640357-33DB-0FC7-B1E0-89C19E6CC3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eorgia"/>
              </a:rPr>
              <a:t>Identification &amp; Evaluation of Stops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DF8D5F-DA91-657E-8539-A13B4A744BA4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endParaRPr lang="en-US">
              <a:cs typeface="Arial"/>
            </a:endParaRPr>
          </a:p>
          <a:p>
            <a:endParaRPr lang="en-US">
              <a:cs typeface="Arial"/>
            </a:endParaRPr>
          </a:p>
        </p:txBody>
      </p:sp>
      <p:sp>
        <p:nvSpPr>
          <p:cNvPr id="4" name="Picture Placeholder 3">
            <a:extLst>
              <a:ext uri="{FF2B5EF4-FFF2-40B4-BE49-F238E27FC236}">
                <a16:creationId xmlns:a16="http://schemas.microsoft.com/office/drawing/2014/main" id="{40231FFC-CDEC-C466-E51C-97155F45F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95131" y="1639772"/>
            <a:ext cx="11520365" cy="4537191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>
              <a:buNone/>
            </a:pPr>
            <a:r>
              <a:rPr lang="en-US">
                <a:cs typeface="Arial"/>
              </a:rPr>
              <a:t>Prioritization of Stops</a:t>
            </a:r>
          </a:p>
          <a:p>
            <a:pPr marL="0" indent="0">
              <a:buNone/>
            </a:pPr>
            <a:r>
              <a:rPr lang="en-US" sz="1200">
                <a:cs typeface="Arial"/>
              </a:rPr>
              <a:t>Development of a qualification rubric that addresses both ridership and equity </a:t>
            </a:r>
            <a:endParaRPr lang="en-US"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215C737-1DC9-7850-A4DA-D780CDA11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8C4AC-FAA1-884B-8696-F5EA54219DC7}" type="slidenum">
              <a:rPr lang="en-US" smtClean="0"/>
              <a:pPr/>
              <a:t>6</a:t>
            </a:fld>
            <a:endParaRPr lang="en-US"/>
          </a:p>
        </p:txBody>
      </p:sp>
      <p:pic>
        <p:nvPicPr>
          <p:cNvPr id="8" name="Picture 8" descr="Diagram&#10;&#10;Description automatically generated">
            <a:extLst>
              <a:ext uri="{FF2B5EF4-FFF2-40B4-BE49-F238E27FC236}">
                <a16:creationId xmlns:a16="http://schemas.microsoft.com/office/drawing/2014/main" id="{774118DC-2A7E-BD71-7622-43168700A98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07093" y="2643163"/>
            <a:ext cx="8458799" cy="3471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746971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Placeholder 11" descr="A train travels down the tracks&#10;&#10;Description automatically generated with low confidence">
            <a:extLst>
              <a:ext uri="{FF2B5EF4-FFF2-40B4-BE49-F238E27FC236}">
                <a16:creationId xmlns:a16="http://schemas.microsoft.com/office/drawing/2014/main" id="{2502E24E-A816-329E-0378-F5A8929A21A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4574" r="24574"/>
          <a:stretch/>
        </p:blipFill>
        <p:spPr>
          <a:xfrm>
            <a:off x="-133004" y="0"/>
            <a:ext cx="4791085" cy="6857999"/>
          </a:xfrm>
        </p:spPr>
      </p:pic>
      <p:sp>
        <p:nvSpPr>
          <p:cNvPr id="6" name="Title 5">
            <a:extLst>
              <a:ext uri="{FF2B5EF4-FFF2-40B4-BE49-F238E27FC236}">
                <a16:creationId xmlns:a16="http://schemas.microsoft.com/office/drawing/2014/main" id="{CA2B115C-D847-54D5-AD5F-0639829ED3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53533" y="396076"/>
            <a:ext cx="6509424" cy="1325563"/>
          </a:xfrm>
        </p:spPr>
        <p:txBody>
          <a:bodyPr/>
          <a:lstStyle/>
          <a:p>
            <a:r>
              <a:rPr lang="en-US">
                <a:latin typeface="Georgia"/>
              </a:rPr>
              <a:t>GRTC Bus Stop Improvements Workflow</a:t>
            </a:r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5574496-D719-7C96-F71F-6B5E94131245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CFB8C4AC-FAA1-884B-8696-F5EA54219DC7}" type="slidenum">
              <a:rPr lang="en-US" smtClean="0"/>
              <a:pPr/>
              <a:t>7</a:t>
            </a:fld>
            <a:endParaRPr lang="en-US"/>
          </a:p>
        </p:txBody>
      </p:sp>
      <p:pic>
        <p:nvPicPr>
          <p:cNvPr id="13" name="Picture 12" descr="Shape&#10;&#10;Description automatically generated with medium confidence">
            <a:extLst>
              <a:ext uri="{FF2B5EF4-FFF2-40B4-BE49-F238E27FC236}">
                <a16:creationId xmlns:a16="http://schemas.microsoft.com/office/drawing/2014/main" id="{D859405C-F982-7B84-6866-630DB588755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65388" y="0"/>
            <a:ext cx="1333500" cy="6858000"/>
          </a:xfrm>
          <a:prstGeom prst="rect">
            <a:avLst/>
          </a:prstGeom>
        </p:spPr>
      </p:pic>
      <p:pic>
        <p:nvPicPr>
          <p:cNvPr id="17" name="Picture 16" descr="Icon&#10;&#10;Description automatically generated">
            <a:extLst>
              <a:ext uri="{FF2B5EF4-FFF2-40B4-BE49-F238E27FC236}">
                <a16:creationId xmlns:a16="http://schemas.microsoft.com/office/drawing/2014/main" id="{3DFDAEBF-71A4-90F8-6BC4-266FBF897E2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41643" y="434146"/>
            <a:ext cx="1311683" cy="131168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EF9E942B-33B7-1093-2C65-892EA5A8D820}"/>
              </a:ext>
            </a:extLst>
          </p:cNvPr>
          <p:cNvSpPr/>
          <p:nvPr/>
        </p:nvSpPr>
        <p:spPr>
          <a:xfrm>
            <a:off x="10147609" y="3679901"/>
            <a:ext cx="919976" cy="427464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8" descr="Diagram&#10;&#10;Description automatically generated">
            <a:extLst>
              <a:ext uri="{FF2B5EF4-FFF2-40B4-BE49-F238E27FC236}">
                <a16:creationId xmlns:a16="http://schemas.microsoft.com/office/drawing/2014/main" id="{2CC4A1DB-3678-31E5-6F46-C804256E1F8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6"/>
          <a:stretch>
            <a:fillRect/>
          </a:stretch>
        </p:blipFill>
        <p:spPr>
          <a:xfrm>
            <a:off x="5660338" y="2129702"/>
            <a:ext cx="5691606" cy="4117791"/>
          </a:xfrm>
        </p:spPr>
      </p:pic>
    </p:spTree>
    <p:extLst>
      <p:ext uri="{BB962C8B-B14F-4D97-AF65-F5344CB8AC3E}">
        <p14:creationId xmlns:p14="http://schemas.microsoft.com/office/powerpoint/2010/main" val="21507218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37188F-7C92-6BB8-C302-91D1548009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eorgia"/>
              </a:rPr>
              <a:t>General Project Schedule</a:t>
            </a:r>
            <a:endParaRPr lang="en-US"/>
          </a:p>
        </p:txBody>
      </p:sp>
      <p:graphicFrame>
        <p:nvGraphicFramePr>
          <p:cNvPr id="6" name="Diagram 6">
            <a:extLst>
              <a:ext uri="{FF2B5EF4-FFF2-40B4-BE49-F238E27FC236}">
                <a16:creationId xmlns:a16="http://schemas.microsoft.com/office/drawing/2014/main" id="{1655CBD9-C446-E343-7A90-B7B27DACDE3F}"/>
              </a:ext>
            </a:extLst>
          </p:cNvPr>
          <p:cNvGraphicFramePr>
            <a:graphicFrameLocks noGrp="1"/>
          </p:cNvGraphicFramePr>
          <p:nvPr>
            <p:ph sz="half" idx="1"/>
            <p:extLst>
              <p:ext uri="{D42A27DB-BD31-4B8C-83A1-F6EECF244321}">
                <p14:modId xmlns:p14="http://schemas.microsoft.com/office/powerpoint/2010/main" val="1095083318"/>
              </p:ext>
            </p:extLst>
          </p:nvPr>
        </p:nvGraphicFramePr>
        <p:xfrm>
          <a:off x="1044832" y="2579433"/>
          <a:ext cx="10177308" cy="617849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2AC63F-A1C2-7C4D-E668-3BB1202FC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8C4AC-FAA1-884B-8696-F5EA54219DC7}" type="slidenum">
              <a:rPr lang="en-US" smtClean="0"/>
              <a:pPr/>
              <a:t>8</a:t>
            </a:fld>
            <a:endParaRPr lang="en-US"/>
          </a:p>
        </p:txBody>
      </p:sp>
      <p:sp>
        <p:nvSpPr>
          <p:cNvPr id="1833" name="Oval 1832">
            <a:extLst>
              <a:ext uri="{FF2B5EF4-FFF2-40B4-BE49-F238E27FC236}">
                <a16:creationId xmlns:a16="http://schemas.microsoft.com/office/drawing/2014/main" id="{DA573B19-1426-161C-29F4-94CA63E1CC2D}"/>
              </a:ext>
            </a:extLst>
          </p:cNvPr>
          <p:cNvSpPr/>
          <p:nvPr/>
        </p:nvSpPr>
        <p:spPr>
          <a:xfrm>
            <a:off x="2654710" y="5112774"/>
            <a:ext cx="1638709" cy="1114322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19" name="Content Placeholder 2">
            <a:extLst>
              <a:ext uri="{FF2B5EF4-FFF2-40B4-BE49-F238E27FC236}">
                <a16:creationId xmlns:a16="http://schemas.microsoft.com/office/drawing/2014/main" id="{0A2E92DF-D529-E50C-1772-5E56870E23E1}"/>
              </a:ext>
            </a:extLst>
          </p:cNvPr>
          <p:cNvSpPr txBox="1">
            <a:spLocks/>
          </p:cNvSpPr>
          <p:nvPr/>
        </p:nvSpPr>
        <p:spPr>
          <a:xfrm>
            <a:off x="274319" y="1809238"/>
            <a:ext cx="10964503" cy="436772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Clr>
                <a:srgbClr val="5F249F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F249F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F249F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F249F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Clr>
                <a:srgbClr val="5F249F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cs typeface="Arial"/>
              </a:rPr>
              <a:t>The process has additional requirements if the project is on State right of way</a:t>
            </a:r>
          </a:p>
          <a:p>
            <a:r>
              <a:rPr lang="en-US">
                <a:cs typeface="Arial"/>
              </a:rPr>
              <a:t>On Private or Public right of way, guidelines are set by the Local Building Official and/or the Public Right-of-Way Accessibility Guidelines (PROWAG)</a:t>
            </a:r>
          </a:p>
          <a:p>
            <a:r>
              <a:rPr lang="en-US">
                <a:cs typeface="Arial"/>
              </a:rPr>
              <a:t>Projects on State ROW must be reviewed by: </a:t>
            </a:r>
          </a:p>
          <a:p>
            <a:pPr lvl="1"/>
            <a:r>
              <a:rPr lang="en-US">
                <a:cs typeface="Arial"/>
              </a:rPr>
              <a:t>COV Art and Architectural Review Board</a:t>
            </a:r>
          </a:p>
          <a:p>
            <a:pPr lvl="1"/>
            <a:r>
              <a:rPr lang="en-US">
                <a:cs typeface="Arial"/>
              </a:rPr>
              <a:t>VDOT Captial Outlay Facilities Management Division</a:t>
            </a:r>
            <a:endParaRPr lang="en-US"/>
          </a:p>
          <a:p>
            <a:pPr lvl="1"/>
            <a:r>
              <a:rPr lang="en-US">
                <a:cs typeface="Arial"/>
              </a:rPr>
              <a:t>VDOT Land Use Office</a:t>
            </a:r>
          </a:p>
          <a:p>
            <a:pPr lvl="1"/>
            <a:r>
              <a:rPr lang="en-US">
                <a:cs typeface="Arial"/>
              </a:rPr>
              <a:t>DGS Department of Engineering and Buildings</a:t>
            </a:r>
          </a:p>
        </p:txBody>
      </p:sp>
    </p:spTree>
    <p:extLst>
      <p:ext uri="{BB962C8B-B14F-4D97-AF65-F5344CB8AC3E}">
        <p14:creationId xmlns:p14="http://schemas.microsoft.com/office/powerpoint/2010/main" val="1650025750"/>
      </p:ext>
    </p:extLst>
  </p:cSld>
  <p:clrMapOvr>
    <a:masterClrMapping/>
  </p:clrMapOvr>
  <p:extLst>
    <p:ext uri="{6950BFC3-D8DA-4A85-94F7-54DA5524770B}">
      <p188:commentRel xmlns:p188="http://schemas.microsoft.com/office/powerpoint/2018/8/main" r:id="rId2"/>
    </p:ext>
  </p:extLs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88D667-EBE3-603E-0516-908ED08A6A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Georgia"/>
              </a:rPr>
              <a:t>Terms &amp; Definitions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8759C3-78A1-B22D-6D81-874D8B7D8F1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sz="2000">
                <a:cs typeface="Arial"/>
              </a:rPr>
              <a:t>CO-17: Building Permit for Construction on State Property</a:t>
            </a:r>
          </a:p>
          <a:p>
            <a:pPr>
              <a:buFont typeface="Arial"/>
              <a:buChar char="•"/>
            </a:pPr>
            <a:r>
              <a:rPr lang="en-US" sz="2000">
                <a:cs typeface="Arial"/>
              </a:rPr>
              <a:t>VUSBC: Virginia Uniform Statewide Building Code</a:t>
            </a:r>
          </a:p>
          <a:p>
            <a:pPr>
              <a:buFont typeface="Arial"/>
              <a:buChar char="•"/>
            </a:pPr>
            <a:r>
              <a:rPr lang="en-US" sz="2000">
                <a:cs typeface="Arial"/>
              </a:rPr>
              <a:t>WD-1: Working Drawing Review (following submittals are referred to as WD-2, WD-3,... DEB has 28-days to review and respond to each submittal)</a:t>
            </a:r>
          </a:p>
          <a:p>
            <a:pPr>
              <a:buFont typeface="Arial"/>
            </a:pPr>
            <a:r>
              <a:rPr lang="en-US" sz="2000">
                <a:cs typeface="Arial"/>
              </a:rPr>
              <a:t>VDOT-LUP: Land Use Permit authorizing the applicant to encroach or use VDOT’s right-of-way to place a structure</a:t>
            </a:r>
          </a:p>
          <a:p>
            <a:pPr>
              <a:buFont typeface="Arial"/>
            </a:pPr>
            <a:r>
              <a:rPr lang="en-US" sz="2000">
                <a:cs typeface="Arial"/>
              </a:rPr>
              <a:t>CO-13.1a: Certificate of Completion by A/E </a:t>
            </a:r>
          </a:p>
          <a:p>
            <a:pPr>
              <a:buFont typeface="Arial"/>
            </a:pPr>
            <a:r>
              <a:rPr lang="en-US" sz="2000">
                <a:cs typeface="Arial"/>
              </a:rPr>
              <a:t>CO-13.3: Certificate of Use and Occupancy</a:t>
            </a:r>
          </a:p>
          <a:p>
            <a:r>
              <a:rPr lang="en-US" sz="2000">
                <a:cs typeface="Arial"/>
              </a:rPr>
              <a:t>BITS: DEB’s Building Information Tracking System</a:t>
            </a:r>
          </a:p>
          <a:p>
            <a:r>
              <a:rPr lang="en-US" sz="2000">
                <a:cs typeface="Arial"/>
              </a:rPr>
              <a:t>VDOT Annual Permit Authority Holder (to whom the COFM issues the project permits and certificate and who coordinates project close out)</a:t>
            </a:r>
          </a:p>
          <a:p>
            <a:endParaRPr lang="en-US" sz="2000">
              <a:cs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C8532CC-197E-7A5C-C09C-2664556299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B8C4AC-FAA1-884B-8696-F5EA54219DC7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58342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DRPT">
      <a:dk1>
        <a:srgbClr val="000000"/>
      </a:dk1>
      <a:lt1>
        <a:srgbClr val="FFFFFF"/>
      </a:lt1>
      <a:dk2>
        <a:srgbClr val="004B87"/>
      </a:dk2>
      <a:lt2>
        <a:srgbClr val="E7E6E6"/>
      </a:lt2>
      <a:accent1>
        <a:srgbClr val="00C1D5"/>
      </a:accent1>
      <a:accent2>
        <a:srgbClr val="0085AD"/>
      </a:accent2>
      <a:accent3>
        <a:srgbClr val="5F249F"/>
      </a:accent3>
      <a:accent4>
        <a:srgbClr val="26D07C"/>
      </a:accent4>
      <a:accent5>
        <a:srgbClr val="008675"/>
      </a:accent5>
      <a:accent6>
        <a:srgbClr val="E03E51"/>
      </a:accent6>
      <a:hlink>
        <a:srgbClr val="0085AD"/>
      </a:hlink>
      <a:folHlink>
        <a:srgbClr val="5F249F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B8615DCDE1FCDD44BE8D2FC556AA885B" ma:contentTypeVersion="9" ma:contentTypeDescription="Create a new document." ma:contentTypeScope="" ma:versionID="cc7399a7976057a5985ca0ea88580526">
  <xsd:schema xmlns:xsd="http://www.w3.org/2001/XMLSchema" xmlns:xs="http://www.w3.org/2001/XMLSchema" xmlns:p="http://schemas.microsoft.com/office/2006/metadata/properties" xmlns:ns2="912d83c9-ae60-4756-a26e-084a76b36156" xmlns:ns3="48e863c8-863d-4ac5-a1cf-14fb0742e729" targetNamespace="http://schemas.microsoft.com/office/2006/metadata/properties" ma:root="true" ma:fieldsID="65c4116a0cc780374403dbf3557e6994" ns2:_="" ns3:_="">
    <xsd:import namespace="912d83c9-ae60-4756-a26e-084a76b36156"/>
    <xsd:import namespace="48e863c8-863d-4ac5-a1cf-14fb0742e729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lcf76f155ced4ddcb4097134ff3c332f" minOccurs="0"/>
                <xsd:element ref="ns3:TaxCatchAll" minOccurs="0"/>
                <xsd:element ref="ns2:MediaServiceDateTaken" minOccurs="0"/>
                <xsd:element ref="ns2:MediaServiceLocation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12d83c9-ae60-4756-a26e-084a76b3615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lcf76f155ced4ddcb4097134ff3c332f" ma:index="11" nillable="true" ma:taxonomy="true" ma:internalName="lcf76f155ced4ddcb4097134ff3c332f" ma:taxonomyFieldName="MediaServiceImageTags" ma:displayName="Image Tags" ma:readOnly="false" ma:fieldId="{5cf76f15-5ced-4ddc-b409-7134ff3c332f}" ma:taxonomyMulti="true" ma:sspId="e6801b85-b784-4ee3-8666-f5ca57a040c5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DateTaken" ma:index="13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MediaServiceLocation" ma:index="14" nillable="true" ma:displayName="Location" ma:indexed="true" ma:internalName="MediaServiceLocation" ma:readOnly="true">
      <xsd:simpleType>
        <xsd:restriction base="dms:Text"/>
      </xsd:simpleType>
    </xsd:element>
    <xsd:element name="MediaServiceGenerationTime" ma:index="15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e863c8-863d-4ac5-a1cf-14fb0742e729" elementFormDefault="qualified">
    <xsd:import namespace="http://schemas.microsoft.com/office/2006/documentManagement/types"/>
    <xsd:import namespace="http://schemas.microsoft.com/office/infopath/2007/PartnerControls"/>
    <xsd:element name="TaxCatchAll" ma:index="12" nillable="true" ma:displayName="Taxonomy Catch All Column" ma:hidden="true" ma:list="{1b565df1-0992-4369-bf23-a3416c906a67}" ma:internalName="TaxCatchAll" ma:showField="CatchAllData" ma:web="48e863c8-863d-4ac5-a1cf-14fb0742e729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912d83c9-ae60-4756-a26e-084a76b36156">
      <Terms xmlns="http://schemas.microsoft.com/office/infopath/2007/PartnerControls"/>
    </lcf76f155ced4ddcb4097134ff3c332f>
    <TaxCatchAll xmlns="48e863c8-863d-4ac5-a1cf-14fb0742e729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4EBECDE-296A-48C0-B05C-33EB4644D5D2}">
  <ds:schemaRefs>
    <ds:schemaRef ds:uri="48e863c8-863d-4ac5-a1cf-14fb0742e729"/>
    <ds:schemaRef ds:uri="912d83c9-ae60-4756-a26e-084a76b36156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E3E6DAFA-5DE1-4CF9-8AEB-82E146C8928B}">
  <ds:schemaRefs>
    <ds:schemaRef ds:uri="http://schemas.microsoft.com/office/2006/documentManagement/types"/>
    <ds:schemaRef ds:uri="http://purl.org/dc/terms/"/>
    <ds:schemaRef ds:uri="48e863c8-863d-4ac5-a1cf-14fb0742e729"/>
    <ds:schemaRef ds:uri="912d83c9-ae60-4756-a26e-084a76b36156"/>
    <ds:schemaRef ds:uri="http://purl.org/dc/elements/1.1/"/>
    <ds:schemaRef ds:uri="http://www.w3.org/XML/1998/namespace"/>
    <ds:schemaRef ds:uri="http://schemas.openxmlformats.org/package/2006/metadata/core-properties"/>
    <ds:schemaRef ds:uri="http://schemas.microsoft.com/office/infopath/2007/PartnerControls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B83E200A-2821-4658-9CA2-729B5EC43FC5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828</Words>
  <Application>Microsoft Office PowerPoint</Application>
  <PresentationFormat>Widescreen</PresentationFormat>
  <Paragraphs>169</Paragraphs>
  <Slides>17</Slides>
  <Notes>15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2" baseType="lpstr">
      <vt:lpstr>Arial</vt:lpstr>
      <vt:lpstr>Calibri</vt:lpstr>
      <vt:lpstr>Georgia</vt:lpstr>
      <vt:lpstr>Times New Roman</vt:lpstr>
      <vt:lpstr>Office Theme</vt:lpstr>
      <vt:lpstr>Bus Stops and Shelters</vt:lpstr>
      <vt:lpstr>GOALS &amp;  PURPOSE</vt:lpstr>
      <vt:lpstr>GRTC</vt:lpstr>
      <vt:lpstr>Current Conditions</vt:lpstr>
      <vt:lpstr>GOALS</vt:lpstr>
      <vt:lpstr>Identification &amp; Evaluation of Stops</vt:lpstr>
      <vt:lpstr>GRTC Bus Stop Improvements Workflow</vt:lpstr>
      <vt:lpstr>General Project Schedule</vt:lpstr>
      <vt:lpstr>Terms &amp; Definitions</vt:lpstr>
      <vt:lpstr>New Shelters – No Existing CO-17</vt:lpstr>
      <vt:lpstr>Approved Shelters Designs– Existing CO-17</vt:lpstr>
      <vt:lpstr>Notes</vt:lpstr>
      <vt:lpstr>Site Planning</vt:lpstr>
      <vt:lpstr>Design Considerations</vt:lpstr>
      <vt:lpstr>VDOT Right-Of-Way</vt:lpstr>
      <vt:lpstr>Funding Sources</vt:lpstr>
      <vt:lpstr>Questions?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Patrick Barlow</dc:creator>
  <cp:lastModifiedBy>Kefyalew, Bethel (DRPT)</cp:lastModifiedBy>
  <cp:revision>8</cp:revision>
  <dcterms:created xsi:type="dcterms:W3CDTF">2022-05-17T18:12:41Z</dcterms:created>
  <dcterms:modified xsi:type="dcterms:W3CDTF">2023-05-23T19:06:38Z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0x010100B8615DCDE1FCDD44BE8D2FC556AA885B</vt:lpwstr>
  </property>
  <property fmtid="{D5CDD505-2E9C-101B-9397-08002B2CF9AE}" pid="3" name="MediaServiceImageTags">
    <vt:lpwstr/>
  </property>
</Properties>
</file>